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5" r:id="rId3"/>
    <p:sldId id="293" r:id="rId4"/>
    <p:sldId id="286" r:id="rId5"/>
    <p:sldId id="287" r:id="rId6"/>
    <p:sldId id="289" r:id="rId7"/>
    <p:sldId id="290" r:id="rId8"/>
    <p:sldId id="295" r:id="rId9"/>
    <p:sldId id="296" r:id="rId10"/>
    <p:sldId id="294" r:id="rId11"/>
    <p:sldId id="301" r:id="rId12"/>
    <p:sldId id="274" r:id="rId13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5"/>
    <p:restoredTop sz="94694"/>
  </p:normalViewPr>
  <p:slideViewPr>
    <p:cSldViewPr>
      <p:cViewPr varScale="1">
        <p:scale>
          <a:sx n="98" d="100"/>
          <a:sy n="98" d="100"/>
        </p:scale>
        <p:origin x="161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30926" y="3737705"/>
            <a:ext cx="7831546" cy="513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6999" y="6765356"/>
            <a:ext cx="9945370" cy="0"/>
          </a:xfrm>
          <a:custGeom>
            <a:avLst/>
            <a:gdLst/>
            <a:ahLst/>
            <a:cxnLst/>
            <a:rect l="l" t="t" r="r" b="b"/>
            <a:pathLst>
              <a:path w="9945370">
                <a:moveTo>
                  <a:pt x="0" y="0"/>
                </a:moveTo>
                <a:lnTo>
                  <a:pt x="9945001" y="0"/>
                </a:lnTo>
              </a:path>
            </a:pathLst>
          </a:custGeom>
          <a:ln w="12700">
            <a:solidFill>
              <a:srgbClr val="9DB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175995" y="819005"/>
            <a:ext cx="2340610" cy="2340610"/>
            <a:chOff x="4175995" y="819005"/>
            <a:chExt cx="2340610" cy="2340610"/>
          </a:xfrm>
        </p:grpSpPr>
        <p:sp>
          <p:nvSpPr>
            <p:cNvPr id="7" name="object 7"/>
            <p:cNvSpPr/>
            <p:nvPr/>
          </p:nvSpPr>
          <p:spPr>
            <a:xfrm>
              <a:off x="4175995" y="819793"/>
              <a:ext cx="2059305" cy="2339340"/>
            </a:xfrm>
            <a:custGeom>
              <a:avLst/>
              <a:gdLst/>
              <a:ahLst/>
              <a:cxnLst/>
              <a:rect l="l" t="t" r="r" b="b"/>
              <a:pathLst>
                <a:path w="2059304" h="2339340">
                  <a:moveTo>
                    <a:pt x="1129982" y="0"/>
                  </a:moveTo>
                  <a:lnTo>
                    <a:pt x="1081950" y="2583"/>
                  </a:lnTo>
                  <a:lnTo>
                    <a:pt x="1034452" y="7079"/>
                  </a:lnTo>
                  <a:lnTo>
                    <a:pt x="987524" y="13449"/>
                  </a:lnTo>
                  <a:lnTo>
                    <a:pt x="941206" y="21655"/>
                  </a:lnTo>
                  <a:lnTo>
                    <a:pt x="895534" y="31658"/>
                  </a:lnTo>
                  <a:lnTo>
                    <a:pt x="850549" y="43421"/>
                  </a:lnTo>
                  <a:lnTo>
                    <a:pt x="806286" y="56906"/>
                  </a:lnTo>
                  <a:lnTo>
                    <a:pt x="762786" y="72074"/>
                  </a:lnTo>
                  <a:lnTo>
                    <a:pt x="720085" y="88887"/>
                  </a:lnTo>
                  <a:lnTo>
                    <a:pt x="678222" y="107308"/>
                  </a:lnTo>
                  <a:lnTo>
                    <a:pt x="637235" y="127297"/>
                  </a:lnTo>
                  <a:lnTo>
                    <a:pt x="597162" y="148817"/>
                  </a:lnTo>
                  <a:lnTo>
                    <a:pt x="558041" y="171830"/>
                  </a:lnTo>
                  <a:lnTo>
                    <a:pt x="519911" y="196298"/>
                  </a:lnTo>
                  <a:lnTo>
                    <a:pt x="482809" y="222182"/>
                  </a:lnTo>
                  <a:lnTo>
                    <a:pt x="446774" y="249445"/>
                  </a:lnTo>
                  <a:lnTo>
                    <a:pt x="411843" y="278048"/>
                  </a:lnTo>
                  <a:lnTo>
                    <a:pt x="378055" y="307952"/>
                  </a:lnTo>
                  <a:lnTo>
                    <a:pt x="345448" y="339121"/>
                  </a:lnTo>
                  <a:lnTo>
                    <a:pt x="314060" y="371516"/>
                  </a:lnTo>
                  <a:lnTo>
                    <a:pt x="283929" y="405098"/>
                  </a:lnTo>
                  <a:lnTo>
                    <a:pt x="255094" y="439830"/>
                  </a:lnTo>
                  <a:lnTo>
                    <a:pt x="227592" y="475674"/>
                  </a:lnTo>
                  <a:lnTo>
                    <a:pt x="201461" y="512590"/>
                  </a:lnTo>
                  <a:lnTo>
                    <a:pt x="176740" y="550542"/>
                  </a:lnTo>
                  <a:lnTo>
                    <a:pt x="153467" y="589491"/>
                  </a:lnTo>
                  <a:lnTo>
                    <a:pt x="131679" y="629399"/>
                  </a:lnTo>
                  <a:lnTo>
                    <a:pt x="111416" y="670228"/>
                  </a:lnTo>
                  <a:lnTo>
                    <a:pt x="92714" y="711939"/>
                  </a:lnTo>
                  <a:lnTo>
                    <a:pt x="75613" y="754495"/>
                  </a:lnTo>
                  <a:lnTo>
                    <a:pt x="60150" y="797858"/>
                  </a:lnTo>
                  <a:lnTo>
                    <a:pt x="46364" y="841988"/>
                  </a:lnTo>
                  <a:lnTo>
                    <a:pt x="34292" y="886849"/>
                  </a:lnTo>
                  <a:lnTo>
                    <a:pt x="23972" y="932402"/>
                  </a:lnTo>
                  <a:lnTo>
                    <a:pt x="15444" y="978609"/>
                  </a:lnTo>
                  <a:lnTo>
                    <a:pt x="8744" y="1025431"/>
                  </a:lnTo>
                  <a:lnTo>
                    <a:pt x="3911" y="1072831"/>
                  </a:lnTo>
                  <a:lnTo>
                    <a:pt x="984" y="1120771"/>
                  </a:lnTo>
                  <a:lnTo>
                    <a:pt x="0" y="1169212"/>
                  </a:lnTo>
                  <a:lnTo>
                    <a:pt x="266" y="1192301"/>
                  </a:lnTo>
                  <a:lnTo>
                    <a:pt x="2309" y="1242915"/>
                  </a:lnTo>
                  <a:lnTo>
                    <a:pt x="6385" y="1291918"/>
                  </a:lnTo>
                  <a:lnTo>
                    <a:pt x="12456" y="1340324"/>
                  </a:lnTo>
                  <a:lnTo>
                    <a:pt x="20482" y="1388092"/>
                  </a:lnTo>
                  <a:lnTo>
                    <a:pt x="30425" y="1435179"/>
                  </a:lnTo>
                  <a:lnTo>
                    <a:pt x="42246" y="1481546"/>
                  </a:lnTo>
                  <a:lnTo>
                    <a:pt x="55905" y="1527149"/>
                  </a:lnTo>
                  <a:lnTo>
                    <a:pt x="71702" y="1573104"/>
                  </a:lnTo>
                  <a:lnTo>
                    <a:pt x="89332" y="1618172"/>
                  </a:lnTo>
                  <a:lnTo>
                    <a:pt x="108751" y="1662310"/>
                  </a:lnTo>
                  <a:lnTo>
                    <a:pt x="129914" y="1705472"/>
                  </a:lnTo>
                  <a:lnTo>
                    <a:pt x="152777" y="1747614"/>
                  </a:lnTo>
                  <a:lnTo>
                    <a:pt x="177293" y="1788692"/>
                  </a:lnTo>
                  <a:lnTo>
                    <a:pt x="203420" y="1828659"/>
                  </a:lnTo>
                  <a:lnTo>
                    <a:pt x="231111" y="1867473"/>
                  </a:lnTo>
                  <a:lnTo>
                    <a:pt x="260323" y="1905087"/>
                  </a:lnTo>
                  <a:lnTo>
                    <a:pt x="291011" y="1941458"/>
                  </a:lnTo>
                  <a:lnTo>
                    <a:pt x="323129" y="1976541"/>
                  </a:lnTo>
                  <a:lnTo>
                    <a:pt x="356633" y="2010291"/>
                  </a:lnTo>
                  <a:lnTo>
                    <a:pt x="391479" y="2042664"/>
                  </a:lnTo>
                  <a:lnTo>
                    <a:pt x="427621" y="2073614"/>
                  </a:lnTo>
                  <a:lnTo>
                    <a:pt x="465015" y="2103097"/>
                  </a:lnTo>
                  <a:lnTo>
                    <a:pt x="503616" y="2131069"/>
                  </a:lnTo>
                  <a:lnTo>
                    <a:pt x="543380" y="2157485"/>
                  </a:lnTo>
                  <a:lnTo>
                    <a:pt x="584261" y="2182299"/>
                  </a:lnTo>
                  <a:lnTo>
                    <a:pt x="626215" y="2205468"/>
                  </a:lnTo>
                  <a:lnTo>
                    <a:pt x="669197" y="2226947"/>
                  </a:lnTo>
                  <a:lnTo>
                    <a:pt x="713163" y="2246691"/>
                  </a:lnTo>
                  <a:lnTo>
                    <a:pt x="758068" y="2264656"/>
                  </a:lnTo>
                  <a:lnTo>
                    <a:pt x="803866" y="2280796"/>
                  </a:lnTo>
                  <a:lnTo>
                    <a:pt x="850514" y="2295067"/>
                  </a:lnTo>
                  <a:lnTo>
                    <a:pt x="897966" y="2307425"/>
                  </a:lnTo>
                  <a:lnTo>
                    <a:pt x="946178" y="2317824"/>
                  </a:lnTo>
                  <a:lnTo>
                    <a:pt x="995106" y="2326221"/>
                  </a:lnTo>
                  <a:lnTo>
                    <a:pt x="1044703" y="2332570"/>
                  </a:lnTo>
                  <a:lnTo>
                    <a:pt x="1094926" y="2336826"/>
                  </a:lnTo>
                  <a:lnTo>
                    <a:pt x="1145730" y="2338946"/>
                  </a:lnTo>
                  <a:lnTo>
                    <a:pt x="1161872" y="2339212"/>
                  </a:lnTo>
                  <a:lnTo>
                    <a:pt x="1194282" y="2338946"/>
                  </a:lnTo>
                  <a:lnTo>
                    <a:pt x="1241939" y="2336403"/>
                  </a:lnTo>
                  <a:lnTo>
                    <a:pt x="1288899" y="2331390"/>
                  </a:lnTo>
                  <a:lnTo>
                    <a:pt x="1335099" y="2323969"/>
                  </a:lnTo>
                  <a:lnTo>
                    <a:pt x="1380474" y="2314206"/>
                  </a:lnTo>
                  <a:lnTo>
                    <a:pt x="1424959" y="2302166"/>
                  </a:lnTo>
                  <a:lnTo>
                    <a:pt x="1468490" y="2287913"/>
                  </a:lnTo>
                  <a:lnTo>
                    <a:pt x="1511003" y="2271511"/>
                  </a:lnTo>
                  <a:lnTo>
                    <a:pt x="1552432" y="2253026"/>
                  </a:lnTo>
                  <a:lnTo>
                    <a:pt x="1592713" y="2232521"/>
                  </a:lnTo>
                  <a:lnTo>
                    <a:pt x="1631783" y="2210061"/>
                  </a:lnTo>
                  <a:lnTo>
                    <a:pt x="1669575" y="2185712"/>
                  </a:lnTo>
                  <a:lnTo>
                    <a:pt x="1706026" y="2159537"/>
                  </a:lnTo>
                  <a:lnTo>
                    <a:pt x="1741071" y="2131602"/>
                  </a:lnTo>
                  <a:lnTo>
                    <a:pt x="1774646" y="2101970"/>
                  </a:lnTo>
                  <a:lnTo>
                    <a:pt x="1806686" y="2070706"/>
                  </a:lnTo>
                  <a:lnTo>
                    <a:pt x="1837126" y="2037875"/>
                  </a:lnTo>
                  <a:lnTo>
                    <a:pt x="1865902" y="2003542"/>
                  </a:lnTo>
                  <a:lnTo>
                    <a:pt x="1892950" y="1967771"/>
                  </a:lnTo>
                  <a:lnTo>
                    <a:pt x="1918205" y="1930626"/>
                  </a:lnTo>
                  <a:lnTo>
                    <a:pt x="1941603" y="1892173"/>
                  </a:lnTo>
                  <a:lnTo>
                    <a:pt x="1963078" y="1852476"/>
                  </a:lnTo>
                  <a:lnTo>
                    <a:pt x="1982567" y="1811599"/>
                  </a:lnTo>
                  <a:lnTo>
                    <a:pt x="2000004" y="1769607"/>
                  </a:lnTo>
                  <a:lnTo>
                    <a:pt x="2015326" y="1726564"/>
                  </a:lnTo>
                  <a:lnTo>
                    <a:pt x="2028468" y="1682536"/>
                  </a:lnTo>
                  <a:lnTo>
                    <a:pt x="2039365" y="1637587"/>
                  </a:lnTo>
                  <a:lnTo>
                    <a:pt x="2047953" y="1591781"/>
                  </a:lnTo>
                  <a:lnTo>
                    <a:pt x="2054167" y="1545183"/>
                  </a:lnTo>
                  <a:lnTo>
                    <a:pt x="2057943" y="1497858"/>
                  </a:lnTo>
                  <a:lnTo>
                    <a:pt x="2059216" y="1449870"/>
                  </a:lnTo>
                  <a:lnTo>
                    <a:pt x="2057904" y="1401125"/>
                  </a:lnTo>
                  <a:lnTo>
                    <a:pt x="2054011" y="1353081"/>
                  </a:lnTo>
                  <a:lnTo>
                    <a:pt x="2047605" y="1305802"/>
                  </a:lnTo>
                  <a:lnTo>
                    <a:pt x="2038749" y="1259355"/>
                  </a:lnTo>
                  <a:lnTo>
                    <a:pt x="2027510" y="1213803"/>
                  </a:lnTo>
                  <a:lnTo>
                    <a:pt x="2013953" y="1169212"/>
                  </a:lnTo>
                  <a:lnTo>
                    <a:pt x="1996179" y="1217871"/>
                  </a:lnTo>
                  <a:lnTo>
                    <a:pt x="1975702" y="1265158"/>
                  </a:lnTo>
                  <a:lnTo>
                    <a:pt x="1952613" y="1310980"/>
                  </a:lnTo>
                  <a:lnTo>
                    <a:pt x="1927007" y="1355241"/>
                  </a:lnTo>
                  <a:lnTo>
                    <a:pt x="1898977" y="1397846"/>
                  </a:lnTo>
                  <a:lnTo>
                    <a:pt x="1868617" y="1438699"/>
                  </a:lnTo>
                  <a:lnTo>
                    <a:pt x="1836020" y="1477705"/>
                  </a:lnTo>
                  <a:lnTo>
                    <a:pt x="1801280" y="1514769"/>
                  </a:lnTo>
                  <a:lnTo>
                    <a:pt x="1764491" y="1549796"/>
                  </a:lnTo>
                  <a:lnTo>
                    <a:pt x="1725745" y="1582690"/>
                  </a:lnTo>
                  <a:lnTo>
                    <a:pt x="1685137" y="1613357"/>
                  </a:lnTo>
                  <a:lnTo>
                    <a:pt x="1644699" y="1640521"/>
                  </a:lnTo>
                  <a:lnTo>
                    <a:pt x="1602735" y="1665488"/>
                  </a:lnTo>
                  <a:lnTo>
                    <a:pt x="1559328" y="1688175"/>
                  </a:lnTo>
                  <a:lnTo>
                    <a:pt x="1514560" y="1708501"/>
                  </a:lnTo>
                  <a:lnTo>
                    <a:pt x="1468514" y="1726382"/>
                  </a:lnTo>
                  <a:lnTo>
                    <a:pt x="1421272" y="1741739"/>
                  </a:lnTo>
                  <a:lnTo>
                    <a:pt x="1372916" y="1754487"/>
                  </a:lnTo>
                  <a:lnTo>
                    <a:pt x="1323528" y="1764545"/>
                  </a:lnTo>
                  <a:lnTo>
                    <a:pt x="1273191" y="1771831"/>
                  </a:lnTo>
                  <a:lnTo>
                    <a:pt x="1221988" y="1776263"/>
                  </a:lnTo>
                  <a:lnTo>
                    <a:pt x="1170000" y="1777758"/>
                  </a:lnTo>
                  <a:lnTo>
                    <a:pt x="1119093" y="1776325"/>
                  </a:lnTo>
                  <a:lnTo>
                    <a:pt x="1068939" y="1772075"/>
                  </a:lnTo>
                  <a:lnTo>
                    <a:pt x="1019612" y="1765087"/>
                  </a:lnTo>
                  <a:lnTo>
                    <a:pt x="971191" y="1755438"/>
                  </a:lnTo>
                  <a:lnTo>
                    <a:pt x="923754" y="1743205"/>
                  </a:lnTo>
                  <a:lnTo>
                    <a:pt x="877376" y="1728465"/>
                  </a:lnTo>
                  <a:lnTo>
                    <a:pt x="832137" y="1711296"/>
                  </a:lnTo>
                  <a:lnTo>
                    <a:pt x="788112" y="1691774"/>
                  </a:lnTo>
                  <a:lnTo>
                    <a:pt x="745379" y="1669978"/>
                  </a:lnTo>
                  <a:lnTo>
                    <a:pt x="704016" y="1645983"/>
                  </a:lnTo>
                  <a:lnTo>
                    <a:pt x="664099" y="1619868"/>
                  </a:lnTo>
                  <a:lnTo>
                    <a:pt x="625706" y="1591710"/>
                  </a:lnTo>
                  <a:lnTo>
                    <a:pt x="588914" y="1561586"/>
                  </a:lnTo>
                  <a:lnTo>
                    <a:pt x="553801" y="1529573"/>
                  </a:lnTo>
                  <a:lnTo>
                    <a:pt x="520443" y="1495749"/>
                  </a:lnTo>
                  <a:lnTo>
                    <a:pt x="488919" y="1460191"/>
                  </a:lnTo>
                  <a:lnTo>
                    <a:pt x="459304" y="1422975"/>
                  </a:lnTo>
                  <a:lnTo>
                    <a:pt x="431677" y="1384180"/>
                  </a:lnTo>
                  <a:lnTo>
                    <a:pt x="406115" y="1343882"/>
                  </a:lnTo>
                  <a:lnTo>
                    <a:pt x="382695" y="1302160"/>
                  </a:lnTo>
                  <a:lnTo>
                    <a:pt x="361494" y="1259089"/>
                  </a:lnTo>
                  <a:lnTo>
                    <a:pt x="342590" y="1214747"/>
                  </a:lnTo>
                  <a:lnTo>
                    <a:pt x="326059" y="1169212"/>
                  </a:lnTo>
                  <a:lnTo>
                    <a:pt x="312502" y="1124567"/>
                  </a:lnTo>
                  <a:lnTo>
                    <a:pt x="301263" y="1078978"/>
                  </a:lnTo>
                  <a:lnTo>
                    <a:pt x="292407" y="1032506"/>
                  </a:lnTo>
                  <a:lnTo>
                    <a:pt x="286001" y="985216"/>
                  </a:lnTo>
                  <a:lnTo>
                    <a:pt x="282108" y="937169"/>
                  </a:lnTo>
                  <a:lnTo>
                    <a:pt x="280797" y="888428"/>
                  </a:lnTo>
                  <a:lnTo>
                    <a:pt x="282357" y="835276"/>
                  </a:lnTo>
                  <a:lnTo>
                    <a:pt x="286980" y="782951"/>
                  </a:lnTo>
                  <a:lnTo>
                    <a:pt x="294580" y="731539"/>
                  </a:lnTo>
                  <a:lnTo>
                    <a:pt x="305071" y="681127"/>
                  </a:lnTo>
                  <a:lnTo>
                    <a:pt x="318366" y="631805"/>
                  </a:lnTo>
                  <a:lnTo>
                    <a:pt x="334380" y="583660"/>
                  </a:lnTo>
                  <a:lnTo>
                    <a:pt x="353026" y="536778"/>
                  </a:lnTo>
                  <a:lnTo>
                    <a:pt x="374218" y="491248"/>
                  </a:lnTo>
                  <a:lnTo>
                    <a:pt x="397546" y="447691"/>
                  </a:lnTo>
                  <a:lnTo>
                    <a:pt x="423182" y="405621"/>
                  </a:lnTo>
                  <a:lnTo>
                    <a:pt x="451041" y="365122"/>
                  </a:lnTo>
                  <a:lnTo>
                    <a:pt x="481038" y="326279"/>
                  </a:lnTo>
                  <a:lnTo>
                    <a:pt x="513088" y="289177"/>
                  </a:lnTo>
                  <a:lnTo>
                    <a:pt x="547108" y="253901"/>
                  </a:lnTo>
                  <a:lnTo>
                    <a:pt x="583011" y="220536"/>
                  </a:lnTo>
                  <a:lnTo>
                    <a:pt x="620714" y="189165"/>
                  </a:lnTo>
                  <a:lnTo>
                    <a:pt x="660132" y="159874"/>
                  </a:lnTo>
                  <a:lnTo>
                    <a:pt x="701180" y="132748"/>
                  </a:lnTo>
                  <a:lnTo>
                    <a:pt x="743773" y="107871"/>
                  </a:lnTo>
                  <a:lnTo>
                    <a:pt x="787826" y="85328"/>
                  </a:lnTo>
                  <a:lnTo>
                    <a:pt x="833256" y="65204"/>
                  </a:lnTo>
                  <a:lnTo>
                    <a:pt x="879977" y="47584"/>
                  </a:lnTo>
                  <a:lnTo>
                    <a:pt x="927904" y="32552"/>
                  </a:lnTo>
                  <a:lnTo>
                    <a:pt x="976952" y="20192"/>
                  </a:lnTo>
                  <a:lnTo>
                    <a:pt x="1027038" y="10591"/>
                  </a:lnTo>
                  <a:lnTo>
                    <a:pt x="1078076" y="3831"/>
                  </a:lnTo>
                  <a:lnTo>
                    <a:pt x="1129982" y="0"/>
                  </a:lnTo>
                  <a:close/>
                </a:path>
              </a:pathLst>
            </a:custGeom>
            <a:solidFill>
              <a:srgbClr val="8CC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56773" y="819010"/>
              <a:ext cx="2059305" cy="2339975"/>
            </a:xfrm>
            <a:custGeom>
              <a:avLst/>
              <a:gdLst/>
              <a:ahLst/>
              <a:cxnLst/>
              <a:rect l="l" t="t" r="r" b="b"/>
              <a:pathLst>
                <a:path w="2059304" h="2339975">
                  <a:moveTo>
                    <a:pt x="1098143" y="1170012"/>
                  </a:moveTo>
                  <a:lnTo>
                    <a:pt x="1092631" y="1122108"/>
                  </a:lnTo>
                  <a:lnTo>
                    <a:pt x="1076909" y="1078141"/>
                  </a:lnTo>
                  <a:lnTo>
                    <a:pt x="1052245" y="1039342"/>
                  </a:lnTo>
                  <a:lnTo>
                    <a:pt x="1019898" y="1006983"/>
                  </a:lnTo>
                  <a:lnTo>
                    <a:pt x="981100" y="982332"/>
                  </a:lnTo>
                  <a:lnTo>
                    <a:pt x="937120" y="966609"/>
                  </a:lnTo>
                  <a:lnTo>
                    <a:pt x="889215" y="961085"/>
                  </a:lnTo>
                  <a:lnTo>
                    <a:pt x="841311" y="966609"/>
                  </a:lnTo>
                  <a:lnTo>
                    <a:pt x="797331" y="982332"/>
                  </a:lnTo>
                  <a:lnTo>
                    <a:pt x="758545" y="1006983"/>
                  </a:lnTo>
                  <a:lnTo>
                    <a:pt x="726186" y="1039342"/>
                  </a:lnTo>
                  <a:lnTo>
                    <a:pt x="701522" y="1078141"/>
                  </a:lnTo>
                  <a:lnTo>
                    <a:pt x="685812" y="1122108"/>
                  </a:lnTo>
                  <a:lnTo>
                    <a:pt x="680288" y="1170012"/>
                  </a:lnTo>
                  <a:lnTo>
                    <a:pt x="685812" y="1217930"/>
                  </a:lnTo>
                  <a:lnTo>
                    <a:pt x="701522" y="1261897"/>
                  </a:lnTo>
                  <a:lnTo>
                    <a:pt x="726186" y="1300695"/>
                  </a:lnTo>
                  <a:lnTo>
                    <a:pt x="758545" y="1333055"/>
                  </a:lnTo>
                  <a:lnTo>
                    <a:pt x="797331" y="1357706"/>
                  </a:lnTo>
                  <a:lnTo>
                    <a:pt x="841311" y="1373428"/>
                  </a:lnTo>
                  <a:lnTo>
                    <a:pt x="889215" y="1378940"/>
                  </a:lnTo>
                  <a:lnTo>
                    <a:pt x="937120" y="1373428"/>
                  </a:lnTo>
                  <a:lnTo>
                    <a:pt x="981100" y="1357706"/>
                  </a:lnTo>
                  <a:lnTo>
                    <a:pt x="1019898" y="1333055"/>
                  </a:lnTo>
                  <a:lnTo>
                    <a:pt x="1052245" y="1300695"/>
                  </a:lnTo>
                  <a:lnTo>
                    <a:pt x="1076909" y="1261897"/>
                  </a:lnTo>
                  <a:lnTo>
                    <a:pt x="1092631" y="1217930"/>
                  </a:lnTo>
                  <a:lnTo>
                    <a:pt x="1098143" y="1170012"/>
                  </a:lnTo>
                  <a:close/>
                </a:path>
                <a:path w="2059304" h="2339975">
                  <a:moveTo>
                    <a:pt x="2059216" y="1170000"/>
                  </a:moveTo>
                  <a:lnTo>
                    <a:pt x="2058225" y="1121156"/>
                  </a:lnTo>
                  <a:lnTo>
                    <a:pt x="2055241" y="1072832"/>
                  </a:lnTo>
                  <a:lnTo>
                    <a:pt x="2050326" y="1025042"/>
                  </a:lnTo>
                  <a:lnTo>
                    <a:pt x="2043518" y="977849"/>
                  </a:lnTo>
                  <a:lnTo>
                    <a:pt x="2034844" y="931278"/>
                  </a:lnTo>
                  <a:lnTo>
                    <a:pt x="2024354" y="885380"/>
                  </a:lnTo>
                  <a:lnTo>
                    <a:pt x="2012086" y="840181"/>
                  </a:lnTo>
                  <a:lnTo>
                    <a:pt x="1998078" y="795731"/>
                  </a:lnTo>
                  <a:lnTo>
                    <a:pt x="1982368" y="752068"/>
                  </a:lnTo>
                  <a:lnTo>
                    <a:pt x="1964994" y="709218"/>
                  </a:lnTo>
                  <a:lnTo>
                    <a:pt x="1945982" y="667232"/>
                  </a:lnTo>
                  <a:lnTo>
                    <a:pt x="1925408" y="626148"/>
                  </a:lnTo>
                  <a:lnTo>
                    <a:pt x="1903272" y="586003"/>
                  </a:lnTo>
                  <a:lnTo>
                    <a:pt x="1879638" y="546836"/>
                  </a:lnTo>
                  <a:lnTo>
                    <a:pt x="1854530" y="508698"/>
                  </a:lnTo>
                  <a:lnTo>
                    <a:pt x="1827999" y="471601"/>
                  </a:lnTo>
                  <a:lnTo>
                    <a:pt x="1800072" y="435610"/>
                  </a:lnTo>
                  <a:lnTo>
                    <a:pt x="1770811" y="400748"/>
                  </a:lnTo>
                  <a:lnTo>
                    <a:pt x="1740217" y="367068"/>
                  </a:lnTo>
                  <a:lnTo>
                    <a:pt x="1708365" y="334594"/>
                  </a:lnTo>
                  <a:lnTo>
                    <a:pt x="1675282" y="303377"/>
                  </a:lnTo>
                  <a:lnTo>
                    <a:pt x="1641005" y="273456"/>
                  </a:lnTo>
                  <a:lnTo>
                    <a:pt x="1605559" y="244856"/>
                  </a:lnTo>
                  <a:lnTo>
                    <a:pt x="1569008" y="217627"/>
                  </a:lnTo>
                  <a:lnTo>
                    <a:pt x="1531378" y="191820"/>
                  </a:lnTo>
                  <a:lnTo>
                    <a:pt x="1492719" y="167449"/>
                  </a:lnTo>
                  <a:lnTo>
                    <a:pt x="1453057" y="144576"/>
                  </a:lnTo>
                  <a:lnTo>
                    <a:pt x="1412430" y="123215"/>
                  </a:lnTo>
                  <a:lnTo>
                    <a:pt x="1370888" y="103428"/>
                  </a:lnTo>
                  <a:lnTo>
                    <a:pt x="1328470" y="85242"/>
                  </a:lnTo>
                  <a:lnTo>
                    <a:pt x="1285201" y="68707"/>
                  </a:lnTo>
                  <a:lnTo>
                    <a:pt x="1241145" y="53848"/>
                  </a:lnTo>
                  <a:lnTo>
                    <a:pt x="1196314" y="40716"/>
                  </a:lnTo>
                  <a:lnTo>
                    <a:pt x="1150759" y="29349"/>
                  </a:lnTo>
                  <a:lnTo>
                    <a:pt x="1104519" y="19773"/>
                  </a:lnTo>
                  <a:lnTo>
                    <a:pt x="1057630" y="12039"/>
                  </a:lnTo>
                  <a:lnTo>
                    <a:pt x="1010145" y="6184"/>
                  </a:lnTo>
                  <a:lnTo>
                    <a:pt x="962075" y="2247"/>
                  </a:lnTo>
                  <a:lnTo>
                    <a:pt x="913485" y="266"/>
                  </a:lnTo>
                  <a:lnTo>
                    <a:pt x="881075" y="0"/>
                  </a:lnTo>
                  <a:lnTo>
                    <a:pt x="849198" y="787"/>
                  </a:lnTo>
                  <a:lnTo>
                    <a:pt x="797293" y="4622"/>
                  </a:lnTo>
                  <a:lnTo>
                    <a:pt x="746264" y="11379"/>
                  </a:lnTo>
                  <a:lnTo>
                    <a:pt x="696175" y="20980"/>
                  </a:lnTo>
                  <a:lnTo>
                    <a:pt x="647128" y="33337"/>
                  </a:lnTo>
                  <a:lnTo>
                    <a:pt x="599198" y="48374"/>
                  </a:lnTo>
                  <a:lnTo>
                    <a:pt x="552475" y="65989"/>
                  </a:lnTo>
                  <a:lnTo>
                    <a:pt x="507047" y="86118"/>
                  </a:lnTo>
                  <a:lnTo>
                    <a:pt x="462991" y="108661"/>
                  </a:lnTo>
                  <a:lnTo>
                    <a:pt x="420395" y="133540"/>
                  </a:lnTo>
                  <a:lnTo>
                    <a:pt x="379349" y="160667"/>
                  </a:lnTo>
                  <a:lnTo>
                    <a:pt x="339928" y="189953"/>
                  </a:lnTo>
                  <a:lnTo>
                    <a:pt x="302234" y="221322"/>
                  </a:lnTo>
                  <a:lnTo>
                    <a:pt x="266319" y="254685"/>
                  </a:lnTo>
                  <a:lnTo>
                    <a:pt x="232308" y="289966"/>
                  </a:lnTo>
                  <a:lnTo>
                    <a:pt x="200253" y="327063"/>
                  </a:lnTo>
                  <a:lnTo>
                    <a:pt x="170256" y="365912"/>
                  </a:lnTo>
                  <a:lnTo>
                    <a:pt x="142392" y="406412"/>
                  </a:lnTo>
                  <a:lnTo>
                    <a:pt x="116751" y="448475"/>
                  </a:lnTo>
                  <a:lnTo>
                    <a:pt x="93421" y="492036"/>
                  </a:lnTo>
                  <a:lnTo>
                    <a:pt x="72237" y="537565"/>
                  </a:lnTo>
                  <a:lnTo>
                    <a:pt x="53594" y="584454"/>
                  </a:lnTo>
                  <a:lnTo>
                    <a:pt x="37579" y="632599"/>
                  </a:lnTo>
                  <a:lnTo>
                    <a:pt x="24282" y="681913"/>
                  </a:lnTo>
                  <a:lnTo>
                    <a:pt x="13792" y="732332"/>
                  </a:lnTo>
                  <a:lnTo>
                    <a:pt x="6184" y="783742"/>
                  </a:lnTo>
                  <a:lnTo>
                    <a:pt x="1562" y="836066"/>
                  </a:lnTo>
                  <a:lnTo>
                    <a:pt x="0" y="889215"/>
                  </a:lnTo>
                  <a:lnTo>
                    <a:pt x="1320" y="937958"/>
                  </a:lnTo>
                  <a:lnTo>
                    <a:pt x="5207" y="986015"/>
                  </a:lnTo>
                  <a:lnTo>
                    <a:pt x="11620" y="1033297"/>
                  </a:lnTo>
                  <a:lnTo>
                    <a:pt x="20485" y="1079766"/>
                  </a:lnTo>
                  <a:lnTo>
                    <a:pt x="31724" y="1125359"/>
                  </a:lnTo>
                  <a:lnTo>
                    <a:pt x="45275" y="1170000"/>
                  </a:lnTo>
                  <a:lnTo>
                    <a:pt x="61810" y="1124470"/>
                  </a:lnTo>
                  <a:lnTo>
                    <a:pt x="80708" y="1080122"/>
                  </a:lnTo>
                  <a:lnTo>
                    <a:pt x="101917" y="1037056"/>
                  </a:lnTo>
                  <a:lnTo>
                    <a:pt x="125336" y="995324"/>
                  </a:lnTo>
                  <a:lnTo>
                    <a:pt x="150888" y="955027"/>
                  </a:lnTo>
                  <a:lnTo>
                    <a:pt x="178523" y="916241"/>
                  </a:lnTo>
                  <a:lnTo>
                    <a:pt x="208127" y="879017"/>
                  </a:lnTo>
                  <a:lnTo>
                    <a:pt x="239661" y="843457"/>
                  </a:lnTo>
                  <a:lnTo>
                    <a:pt x="273011" y="809637"/>
                  </a:lnTo>
                  <a:lnTo>
                    <a:pt x="308127" y="777621"/>
                  </a:lnTo>
                  <a:lnTo>
                    <a:pt x="344919" y="747496"/>
                  </a:lnTo>
                  <a:lnTo>
                    <a:pt x="383311" y="719340"/>
                  </a:lnTo>
                  <a:lnTo>
                    <a:pt x="423227" y="693216"/>
                  </a:lnTo>
                  <a:lnTo>
                    <a:pt x="464591" y="669226"/>
                  </a:lnTo>
                  <a:lnTo>
                    <a:pt x="507326" y="647433"/>
                  </a:lnTo>
                  <a:lnTo>
                    <a:pt x="551345" y="627913"/>
                  </a:lnTo>
                  <a:lnTo>
                    <a:pt x="596595" y="610743"/>
                  </a:lnTo>
                  <a:lnTo>
                    <a:pt x="642962" y="595998"/>
                  </a:lnTo>
                  <a:lnTo>
                    <a:pt x="690410" y="583768"/>
                  </a:lnTo>
                  <a:lnTo>
                    <a:pt x="738835" y="574116"/>
                  </a:lnTo>
                  <a:lnTo>
                    <a:pt x="788162" y="567131"/>
                  </a:lnTo>
                  <a:lnTo>
                    <a:pt x="838314" y="562876"/>
                  </a:lnTo>
                  <a:lnTo>
                    <a:pt x="889215" y="561441"/>
                  </a:lnTo>
                  <a:lnTo>
                    <a:pt x="899718" y="561441"/>
                  </a:lnTo>
                  <a:lnTo>
                    <a:pt x="958773" y="564210"/>
                  </a:lnTo>
                  <a:lnTo>
                    <a:pt x="1011694" y="569874"/>
                  </a:lnTo>
                  <a:lnTo>
                    <a:pt x="1063637" y="578599"/>
                  </a:lnTo>
                  <a:lnTo>
                    <a:pt x="1114513" y="590296"/>
                  </a:lnTo>
                  <a:lnTo>
                    <a:pt x="1164221" y="604875"/>
                  </a:lnTo>
                  <a:lnTo>
                    <a:pt x="1212697" y="622211"/>
                  </a:lnTo>
                  <a:lnTo>
                    <a:pt x="1259840" y="642239"/>
                  </a:lnTo>
                  <a:lnTo>
                    <a:pt x="1305547" y="664845"/>
                  </a:lnTo>
                  <a:lnTo>
                    <a:pt x="1347774" y="688746"/>
                  </a:lnTo>
                  <a:lnTo>
                    <a:pt x="1388516" y="714844"/>
                  </a:lnTo>
                  <a:lnTo>
                    <a:pt x="1427708" y="743051"/>
                  </a:lnTo>
                  <a:lnTo>
                    <a:pt x="1465249" y="773303"/>
                  </a:lnTo>
                  <a:lnTo>
                    <a:pt x="1501089" y="805497"/>
                  </a:lnTo>
                  <a:lnTo>
                    <a:pt x="1535125" y="839584"/>
                  </a:lnTo>
                  <a:lnTo>
                    <a:pt x="1567281" y="875449"/>
                  </a:lnTo>
                  <a:lnTo>
                    <a:pt x="1597482" y="913041"/>
                  </a:lnTo>
                  <a:lnTo>
                    <a:pt x="1625650" y="952258"/>
                  </a:lnTo>
                  <a:lnTo>
                    <a:pt x="1651711" y="993025"/>
                  </a:lnTo>
                  <a:lnTo>
                    <a:pt x="1675561" y="1035265"/>
                  </a:lnTo>
                  <a:lnTo>
                    <a:pt x="1697139" y="1078890"/>
                  </a:lnTo>
                  <a:lnTo>
                    <a:pt x="1716366" y="1123835"/>
                  </a:lnTo>
                  <a:lnTo>
                    <a:pt x="1733156" y="1170000"/>
                  </a:lnTo>
                  <a:lnTo>
                    <a:pt x="1746719" y="1214589"/>
                  </a:lnTo>
                  <a:lnTo>
                    <a:pt x="1757959" y="1260144"/>
                  </a:lnTo>
                  <a:lnTo>
                    <a:pt x="1766824" y="1306588"/>
                  </a:lnTo>
                  <a:lnTo>
                    <a:pt x="1773224" y="1353870"/>
                  </a:lnTo>
                  <a:lnTo>
                    <a:pt x="1777123" y="1401914"/>
                  </a:lnTo>
                  <a:lnTo>
                    <a:pt x="1778431" y="1450657"/>
                  </a:lnTo>
                  <a:lnTo>
                    <a:pt x="1777161" y="1498650"/>
                  </a:lnTo>
                  <a:lnTo>
                    <a:pt x="1773389" y="1545971"/>
                  </a:lnTo>
                  <a:lnTo>
                    <a:pt x="1767179" y="1592567"/>
                  </a:lnTo>
                  <a:lnTo>
                    <a:pt x="1758581" y="1638376"/>
                  </a:lnTo>
                  <a:lnTo>
                    <a:pt x="1747685" y="1683321"/>
                  </a:lnTo>
                  <a:lnTo>
                    <a:pt x="1734553" y="1727352"/>
                  </a:lnTo>
                  <a:lnTo>
                    <a:pt x="1719224" y="1770392"/>
                  </a:lnTo>
                  <a:lnTo>
                    <a:pt x="1701787" y="1812391"/>
                  </a:lnTo>
                  <a:lnTo>
                    <a:pt x="1682292" y="1853260"/>
                  </a:lnTo>
                  <a:lnTo>
                    <a:pt x="1660829" y="1892960"/>
                  </a:lnTo>
                  <a:lnTo>
                    <a:pt x="1637423" y="1931416"/>
                  </a:lnTo>
                  <a:lnTo>
                    <a:pt x="1612176" y="1968563"/>
                  </a:lnTo>
                  <a:lnTo>
                    <a:pt x="1585125" y="2004326"/>
                  </a:lnTo>
                  <a:lnTo>
                    <a:pt x="1556346" y="2038667"/>
                  </a:lnTo>
                  <a:lnTo>
                    <a:pt x="1525905" y="2071497"/>
                  </a:lnTo>
                  <a:lnTo>
                    <a:pt x="1493862" y="2102764"/>
                  </a:lnTo>
                  <a:lnTo>
                    <a:pt x="1460284" y="2132393"/>
                  </a:lnTo>
                  <a:lnTo>
                    <a:pt x="1425244" y="2160320"/>
                  </a:lnTo>
                  <a:lnTo>
                    <a:pt x="1388795" y="2186495"/>
                  </a:lnTo>
                  <a:lnTo>
                    <a:pt x="1351000" y="2210854"/>
                  </a:lnTo>
                  <a:lnTo>
                    <a:pt x="1311935" y="2233307"/>
                  </a:lnTo>
                  <a:lnTo>
                    <a:pt x="1271651" y="2253818"/>
                  </a:lnTo>
                  <a:lnTo>
                    <a:pt x="1230223" y="2272296"/>
                  </a:lnTo>
                  <a:lnTo>
                    <a:pt x="1187704" y="2288705"/>
                  </a:lnTo>
                  <a:lnTo>
                    <a:pt x="1144168" y="2302954"/>
                  </a:lnTo>
                  <a:lnTo>
                    <a:pt x="1099693" y="2314994"/>
                  </a:lnTo>
                  <a:lnTo>
                    <a:pt x="1054315" y="2324760"/>
                  </a:lnTo>
                  <a:lnTo>
                    <a:pt x="1008113" y="2332177"/>
                  </a:lnTo>
                  <a:lnTo>
                    <a:pt x="961148" y="2337193"/>
                  </a:lnTo>
                  <a:lnTo>
                    <a:pt x="913485" y="2339733"/>
                  </a:lnTo>
                  <a:lnTo>
                    <a:pt x="962075" y="2337752"/>
                  </a:lnTo>
                  <a:lnTo>
                    <a:pt x="1010145" y="2333815"/>
                  </a:lnTo>
                  <a:lnTo>
                    <a:pt x="1057630" y="2327960"/>
                  </a:lnTo>
                  <a:lnTo>
                    <a:pt x="1104519" y="2320226"/>
                  </a:lnTo>
                  <a:lnTo>
                    <a:pt x="1150759" y="2310663"/>
                  </a:lnTo>
                  <a:lnTo>
                    <a:pt x="1196314" y="2299284"/>
                  </a:lnTo>
                  <a:lnTo>
                    <a:pt x="1241145" y="2286152"/>
                  </a:lnTo>
                  <a:lnTo>
                    <a:pt x="1285201" y="2271293"/>
                  </a:lnTo>
                  <a:lnTo>
                    <a:pt x="1328470" y="2254758"/>
                  </a:lnTo>
                  <a:lnTo>
                    <a:pt x="1370888" y="2236571"/>
                  </a:lnTo>
                  <a:lnTo>
                    <a:pt x="1412430" y="2216785"/>
                  </a:lnTo>
                  <a:lnTo>
                    <a:pt x="1453057" y="2195436"/>
                  </a:lnTo>
                  <a:lnTo>
                    <a:pt x="1492719" y="2172551"/>
                  </a:lnTo>
                  <a:lnTo>
                    <a:pt x="1531378" y="2148179"/>
                  </a:lnTo>
                  <a:lnTo>
                    <a:pt x="1569008" y="2122373"/>
                  </a:lnTo>
                  <a:lnTo>
                    <a:pt x="1605559" y="2095144"/>
                  </a:lnTo>
                  <a:lnTo>
                    <a:pt x="1641005" y="2066556"/>
                  </a:lnTo>
                  <a:lnTo>
                    <a:pt x="1675282" y="2036622"/>
                  </a:lnTo>
                  <a:lnTo>
                    <a:pt x="1708365" y="2005406"/>
                  </a:lnTo>
                  <a:lnTo>
                    <a:pt x="1740217" y="1972932"/>
                  </a:lnTo>
                  <a:lnTo>
                    <a:pt x="1770811" y="1939251"/>
                  </a:lnTo>
                  <a:lnTo>
                    <a:pt x="1800072" y="1904390"/>
                  </a:lnTo>
                  <a:lnTo>
                    <a:pt x="1827999" y="1868398"/>
                  </a:lnTo>
                  <a:lnTo>
                    <a:pt x="1854530" y="1831314"/>
                  </a:lnTo>
                  <a:lnTo>
                    <a:pt x="1879638" y="1793163"/>
                  </a:lnTo>
                  <a:lnTo>
                    <a:pt x="1903272" y="1753997"/>
                  </a:lnTo>
                  <a:lnTo>
                    <a:pt x="1925408" y="1713852"/>
                  </a:lnTo>
                  <a:lnTo>
                    <a:pt x="1945982" y="1672767"/>
                  </a:lnTo>
                  <a:lnTo>
                    <a:pt x="1964994" y="1630781"/>
                  </a:lnTo>
                  <a:lnTo>
                    <a:pt x="1982368" y="1587931"/>
                  </a:lnTo>
                  <a:lnTo>
                    <a:pt x="1998078" y="1544269"/>
                  </a:lnTo>
                  <a:lnTo>
                    <a:pt x="2012086" y="1499819"/>
                  </a:lnTo>
                  <a:lnTo>
                    <a:pt x="2024354" y="1454619"/>
                  </a:lnTo>
                  <a:lnTo>
                    <a:pt x="2034844" y="1408722"/>
                  </a:lnTo>
                  <a:lnTo>
                    <a:pt x="2043518" y="1362151"/>
                  </a:lnTo>
                  <a:lnTo>
                    <a:pt x="2050326" y="1314958"/>
                  </a:lnTo>
                  <a:lnTo>
                    <a:pt x="2055241" y="1267167"/>
                  </a:lnTo>
                  <a:lnTo>
                    <a:pt x="2058225" y="1218844"/>
                  </a:lnTo>
                  <a:lnTo>
                    <a:pt x="2059216" y="1170000"/>
                  </a:lnTo>
                  <a:close/>
                </a:path>
              </a:pathLst>
            </a:custGeom>
            <a:solidFill>
              <a:srgbClr val="5B92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B918EC61-4C24-4755-AD44-17708D7C8083}"/>
              </a:ext>
            </a:extLst>
          </p:cNvPr>
          <p:cNvGrpSpPr/>
          <p:nvPr/>
        </p:nvGrpSpPr>
        <p:grpSpPr>
          <a:xfrm>
            <a:off x="387003" y="6813010"/>
            <a:ext cx="4611511" cy="270510"/>
            <a:chOff x="387003" y="6813010"/>
            <a:chExt cx="4611511" cy="270510"/>
          </a:xfrm>
        </p:grpSpPr>
        <p:pic>
          <p:nvPicPr>
            <p:cNvPr id="2" name="object 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20362" y="6854142"/>
              <a:ext cx="1578152" cy="8486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4050" y="6929918"/>
              <a:ext cx="81432" cy="81419"/>
            </a:xfrm>
            <a:prstGeom prst="rect">
              <a:avLst/>
            </a:prstGeom>
          </p:spPr>
        </p:pic>
        <p:grpSp>
          <p:nvGrpSpPr>
            <p:cNvPr id="10" name="object 10"/>
            <p:cNvGrpSpPr/>
            <p:nvPr/>
          </p:nvGrpSpPr>
          <p:grpSpPr>
            <a:xfrm>
              <a:off x="1710486" y="6859937"/>
              <a:ext cx="1397000" cy="212725"/>
              <a:chOff x="1710486" y="6859937"/>
              <a:chExt cx="1397000" cy="212725"/>
            </a:xfrm>
          </p:grpSpPr>
          <p:sp>
            <p:nvSpPr>
              <p:cNvPr id="11" name="object 11"/>
              <p:cNvSpPr/>
              <p:nvPr/>
            </p:nvSpPr>
            <p:spPr>
              <a:xfrm>
                <a:off x="1710486" y="6986320"/>
                <a:ext cx="118046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80464" h="86359">
                    <a:moveTo>
                      <a:pt x="10655" y="26060"/>
                    </a:moveTo>
                    <a:lnTo>
                      <a:pt x="0" y="26060"/>
                    </a:lnTo>
                    <a:lnTo>
                      <a:pt x="22542" y="85001"/>
                    </a:lnTo>
                    <a:lnTo>
                      <a:pt x="32270" y="85001"/>
                    </a:lnTo>
                    <a:lnTo>
                      <a:pt x="37041" y="72694"/>
                    </a:lnTo>
                    <a:lnTo>
                      <a:pt x="27711" y="72694"/>
                    </a:lnTo>
                    <a:lnTo>
                      <a:pt x="10655" y="26060"/>
                    </a:lnTo>
                    <a:close/>
                  </a:path>
                  <a:path w="1180464" h="86359">
                    <a:moveTo>
                      <a:pt x="55118" y="26060"/>
                    </a:moveTo>
                    <a:lnTo>
                      <a:pt x="44983" y="26060"/>
                    </a:lnTo>
                    <a:lnTo>
                      <a:pt x="27927" y="72694"/>
                    </a:lnTo>
                    <a:lnTo>
                      <a:pt x="37041" y="72694"/>
                    </a:lnTo>
                    <a:lnTo>
                      <a:pt x="55118" y="26060"/>
                    </a:lnTo>
                    <a:close/>
                  </a:path>
                  <a:path w="1180464" h="86359">
                    <a:moveTo>
                      <a:pt x="74117" y="26060"/>
                    </a:moveTo>
                    <a:lnTo>
                      <a:pt x="62534" y="26060"/>
                    </a:lnTo>
                    <a:lnTo>
                      <a:pt x="82397" y="60909"/>
                    </a:lnTo>
                    <a:lnTo>
                      <a:pt x="82397" y="85001"/>
                    </a:lnTo>
                    <a:lnTo>
                      <a:pt x="91808" y="85001"/>
                    </a:lnTo>
                    <a:lnTo>
                      <a:pt x="91808" y="60591"/>
                    </a:lnTo>
                    <a:lnTo>
                      <a:pt x="97364" y="50876"/>
                    </a:lnTo>
                    <a:lnTo>
                      <a:pt x="87249" y="50876"/>
                    </a:lnTo>
                    <a:lnTo>
                      <a:pt x="74117" y="26060"/>
                    </a:lnTo>
                    <a:close/>
                  </a:path>
                  <a:path w="1180464" h="86359">
                    <a:moveTo>
                      <a:pt x="111556" y="26060"/>
                    </a:moveTo>
                    <a:lnTo>
                      <a:pt x="100596" y="26060"/>
                    </a:lnTo>
                    <a:lnTo>
                      <a:pt x="87464" y="50876"/>
                    </a:lnTo>
                    <a:lnTo>
                      <a:pt x="97364" y="50876"/>
                    </a:lnTo>
                    <a:lnTo>
                      <a:pt x="111556" y="26060"/>
                    </a:lnTo>
                    <a:close/>
                  </a:path>
                  <a:path w="1180464" h="86359">
                    <a:moveTo>
                      <a:pt x="93662" y="0"/>
                    </a:moveTo>
                    <a:lnTo>
                      <a:pt x="80949" y="17475"/>
                    </a:lnTo>
                    <a:lnTo>
                      <a:pt x="86639" y="21818"/>
                    </a:lnTo>
                    <a:lnTo>
                      <a:pt x="100495" y="5270"/>
                    </a:lnTo>
                    <a:lnTo>
                      <a:pt x="93662" y="0"/>
                    </a:lnTo>
                    <a:close/>
                  </a:path>
                  <a:path w="1180464" h="86359">
                    <a:moveTo>
                      <a:pt x="159639" y="26060"/>
                    </a:moveTo>
                    <a:lnTo>
                      <a:pt x="120142" y="26060"/>
                    </a:lnTo>
                    <a:lnTo>
                      <a:pt x="120142" y="34442"/>
                    </a:lnTo>
                    <a:lnTo>
                      <a:pt x="146507" y="34442"/>
                    </a:lnTo>
                    <a:lnTo>
                      <a:pt x="119824" y="79832"/>
                    </a:lnTo>
                    <a:lnTo>
                      <a:pt x="119824" y="85001"/>
                    </a:lnTo>
                    <a:lnTo>
                      <a:pt x="161912" y="85001"/>
                    </a:lnTo>
                    <a:lnTo>
                      <a:pt x="161912" y="76619"/>
                    </a:lnTo>
                    <a:lnTo>
                      <a:pt x="132651" y="76619"/>
                    </a:lnTo>
                    <a:lnTo>
                      <a:pt x="159639" y="30822"/>
                    </a:lnTo>
                    <a:lnTo>
                      <a:pt x="159639" y="26060"/>
                    </a:lnTo>
                    <a:close/>
                  </a:path>
                  <a:path w="1180464" h="86359">
                    <a:moveTo>
                      <a:pt x="184175" y="26060"/>
                    </a:moveTo>
                    <a:lnTo>
                      <a:pt x="174764" y="26060"/>
                    </a:lnTo>
                    <a:lnTo>
                      <a:pt x="174764" y="85001"/>
                    </a:lnTo>
                    <a:lnTo>
                      <a:pt x="184175" y="85001"/>
                    </a:lnTo>
                    <a:lnTo>
                      <a:pt x="184175" y="67729"/>
                    </a:lnTo>
                    <a:lnTo>
                      <a:pt x="193789" y="56464"/>
                    </a:lnTo>
                    <a:lnTo>
                      <a:pt x="204527" y="56464"/>
                    </a:lnTo>
                    <a:lnTo>
                      <a:pt x="203787" y="55219"/>
                    </a:lnTo>
                    <a:lnTo>
                      <a:pt x="184175" y="55219"/>
                    </a:lnTo>
                    <a:lnTo>
                      <a:pt x="184175" y="26060"/>
                    </a:lnTo>
                    <a:close/>
                  </a:path>
                  <a:path w="1180464" h="86359">
                    <a:moveTo>
                      <a:pt x="204527" y="56464"/>
                    </a:moveTo>
                    <a:lnTo>
                      <a:pt x="193789" y="56464"/>
                    </a:lnTo>
                    <a:lnTo>
                      <a:pt x="210337" y="85001"/>
                    </a:lnTo>
                    <a:lnTo>
                      <a:pt x="221500" y="85001"/>
                    </a:lnTo>
                    <a:lnTo>
                      <a:pt x="204527" y="56464"/>
                    </a:lnTo>
                    <a:close/>
                  </a:path>
                  <a:path w="1180464" h="86359">
                    <a:moveTo>
                      <a:pt x="219748" y="26060"/>
                    </a:moveTo>
                    <a:lnTo>
                      <a:pt x="208368" y="26060"/>
                    </a:lnTo>
                    <a:lnTo>
                      <a:pt x="184175" y="55219"/>
                    </a:lnTo>
                    <a:lnTo>
                      <a:pt x="203787" y="55219"/>
                    </a:lnTo>
                    <a:lnTo>
                      <a:pt x="200101" y="49022"/>
                    </a:lnTo>
                    <a:lnTo>
                      <a:pt x="219748" y="26060"/>
                    </a:lnTo>
                    <a:close/>
                  </a:path>
                  <a:path w="1180464" h="86359">
                    <a:moveTo>
                      <a:pt x="241592" y="26060"/>
                    </a:moveTo>
                    <a:lnTo>
                      <a:pt x="232181" y="26060"/>
                    </a:lnTo>
                    <a:lnTo>
                      <a:pt x="232181" y="57391"/>
                    </a:lnTo>
                    <a:lnTo>
                      <a:pt x="233612" y="69754"/>
                    </a:lnTo>
                    <a:lnTo>
                      <a:pt x="237971" y="78800"/>
                    </a:lnTo>
                    <a:lnTo>
                      <a:pt x="245356" y="84355"/>
                    </a:lnTo>
                    <a:lnTo>
                      <a:pt x="255866" y="86245"/>
                    </a:lnTo>
                    <a:lnTo>
                      <a:pt x="266607" y="84355"/>
                    </a:lnTo>
                    <a:lnTo>
                      <a:pt x="274113" y="78800"/>
                    </a:lnTo>
                    <a:lnTo>
                      <a:pt x="274569" y="77863"/>
                    </a:lnTo>
                    <a:lnTo>
                      <a:pt x="246964" y="77863"/>
                    </a:lnTo>
                    <a:lnTo>
                      <a:pt x="241592" y="71564"/>
                    </a:lnTo>
                    <a:lnTo>
                      <a:pt x="241592" y="26060"/>
                    </a:lnTo>
                    <a:close/>
                  </a:path>
                  <a:path w="1180464" h="86359">
                    <a:moveTo>
                      <a:pt x="279958" y="26060"/>
                    </a:moveTo>
                    <a:lnTo>
                      <a:pt x="270548" y="26060"/>
                    </a:lnTo>
                    <a:lnTo>
                      <a:pt x="270548" y="71564"/>
                    </a:lnTo>
                    <a:lnTo>
                      <a:pt x="265163" y="77863"/>
                    </a:lnTo>
                    <a:lnTo>
                      <a:pt x="274569" y="77863"/>
                    </a:lnTo>
                    <a:lnTo>
                      <a:pt x="278519" y="69754"/>
                    </a:lnTo>
                    <a:lnTo>
                      <a:pt x="279958" y="57391"/>
                    </a:lnTo>
                    <a:lnTo>
                      <a:pt x="279958" y="26060"/>
                    </a:lnTo>
                    <a:close/>
                  </a:path>
                  <a:path w="1180464" h="86359">
                    <a:moveTo>
                      <a:pt x="312534" y="26060"/>
                    </a:moveTo>
                    <a:lnTo>
                      <a:pt x="298373" y="26060"/>
                    </a:lnTo>
                    <a:lnTo>
                      <a:pt x="298373" y="85001"/>
                    </a:lnTo>
                    <a:lnTo>
                      <a:pt x="307784" y="85001"/>
                    </a:lnTo>
                    <a:lnTo>
                      <a:pt x="307784" y="37642"/>
                    </a:lnTo>
                    <a:lnTo>
                      <a:pt x="317023" y="37642"/>
                    </a:lnTo>
                    <a:lnTo>
                      <a:pt x="312534" y="26060"/>
                    </a:lnTo>
                    <a:close/>
                  </a:path>
                  <a:path w="1180464" h="86359">
                    <a:moveTo>
                      <a:pt x="317023" y="37642"/>
                    </a:moveTo>
                    <a:lnTo>
                      <a:pt x="307784" y="37642"/>
                    </a:lnTo>
                    <a:lnTo>
                      <a:pt x="326809" y="85001"/>
                    </a:lnTo>
                    <a:lnTo>
                      <a:pt x="334149" y="85001"/>
                    </a:lnTo>
                    <a:lnTo>
                      <a:pt x="339428" y="71970"/>
                    </a:lnTo>
                    <a:lnTo>
                      <a:pt x="330327" y="71970"/>
                    </a:lnTo>
                    <a:lnTo>
                      <a:pt x="317023" y="37642"/>
                    </a:lnTo>
                    <a:close/>
                  </a:path>
                  <a:path w="1180464" h="86359">
                    <a:moveTo>
                      <a:pt x="362788" y="37541"/>
                    </a:moveTo>
                    <a:lnTo>
                      <a:pt x="353377" y="37541"/>
                    </a:lnTo>
                    <a:lnTo>
                      <a:pt x="353377" y="85001"/>
                    </a:lnTo>
                    <a:lnTo>
                      <a:pt x="362788" y="85001"/>
                    </a:lnTo>
                    <a:lnTo>
                      <a:pt x="362788" y="37541"/>
                    </a:lnTo>
                    <a:close/>
                  </a:path>
                  <a:path w="1180464" h="86359">
                    <a:moveTo>
                      <a:pt x="362788" y="26060"/>
                    </a:moveTo>
                    <a:lnTo>
                      <a:pt x="348627" y="26060"/>
                    </a:lnTo>
                    <a:lnTo>
                      <a:pt x="330428" y="71970"/>
                    </a:lnTo>
                    <a:lnTo>
                      <a:pt x="339428" y="71970"/>
                    </a:lnTo>
                    <a:lnTo>
                      <a:pt x="353377" y="37541"/>
                    </a:lnTo>
                    <a:lnTo>
                      <a:pt x="362788" y="37541"/>
                    </a:lnTo>
                    <a:lnTo>
                      <a:pt x="362788" y="26060"/>
                    </a:lnTo>
                    <a:close/>
                  </a:path>
                  <a:path w="1180464" h="86359">
                    <a:moveTo>
                      <a:pt x="442620" y="24815"/>
                    </a:moveTo>
                    <a:lnTo>
                      <a:pt x="436727" y="24815"/>
                    </a:lnTo>
                    <a:lnTo>
                      <a:pt x="424212" y="27142"/>
                    </a:lnTo>
                    <a:lnTo>
                      <a:pt x="414027" y="33578"/>
                    </a:lnTo>
                    <a:lnTo>
                      <a:pt x="407179" y="43310"/>
                    </a:lnTo>
                    <a:lnTo>
                      <a:pt x="404672" y="55524"/>
                    </a:lnTo>
                    <a:lnTo>
                      <a:pt x="407161" y="68222"/>
                    </a:lnTo>
                    <a:lnTo>
                      <a:pt x="413964" y="77904"/>
                    </a:lnTo>
                    <a:lnTo>
                      <a:pt x="424084" y="84077"/>
                    </a:lnTo>
                    <a:lnTo>
                      <a:pt x="436524" y="86245"/>
                    </a:lnTo>
                    <a:lnTo>
                      <a:pt x="442925" y="86245"/>
                    </a:lnTo>
                    <a:lnTo>
                      <a:pt x="448932" y="84277"/>
                    </a:lnTo>
                    <a:lnTo>
                      <a:pt x="453999" y="80759"/>
                    </a:lnTo>
                    <a:lnTo>
                      <a:pt x="451977" y="77863"/>
                    </a:lnTo>
                    <a:lnTo>
                      <a:pt x="436524" y="77863"/>
                    </a:lnTo>
                    <a:lnTo>
                      <a:pt x="427600" y="76307"/>
                    </a:lnTo>
                    <a:lnTo>
                      <a:pt x="420671" y="71851"/>
                    </a:lnTo>
                    <a:lnTo>
                      <a:pt x="416186" y="64817"/>
                    </a:lnTo>
                    <a:lnTo>
                      <a:pt x="414591" y="55524"/>
                    </a:lnTo>
                    <a:lnTo>
                      <a:pt x="416259" y="46586"/>
                    </a:lnTo>
                    <a:lnTo>
                      <a:pt x="420874" y="39517"/>
                    </a:lnTo>
                    <a:lnTo>
                      <a:pt x="427857" y="34870"/>
                    </a:lnTo>
                    <a:lnTo>
                      <a:pt x="436626" y="33197"/>
                    </a:lnTo>
                    <a:lnTo>
                      <a:pt x="450322" y="33197"/>
                    </a:lnTo>
                    <a:lnTo>
                      <a:pt x="452653" y="29375"/>
                    </a:lnTo>
                    <a:lnTo>
                      <a:pt x="447992" y="26479"/>
                    </a:lnTo>
                    <a:lnTo>
                      <a:pt x="442620" y="24815"/>
                    </a:lnTo>
                    <a:close/>
                  </a:path>
                  <a:path w="1180464" h="86359">
                    <a:moveTo>
                      <a:pt x="449237" y="73939"/>
                    </a:moveTo>
                    <a:lnTo>
                      <a:pt x="445312" y="76517"/>
                    </a:lnTo>
                    <a:lnTo>
                      <a:pt x="440969" y="77863"/>
                    </a:lnTo>
                    <a:lnTo>
                      <a:pt x="451977" y="77863"/>
                    </a:lnTo>
                    <a:lnTo>
                      <a:pt x="449237" y="73939"/>
                    </a:lnTo>
                    <a:close/>
                  </a:path>
                  <a:path w="1180464" h="86359">
                    <a:moveTo>
                      <a:pt x="450322" y="33197"/>
                    </a:moveTo>
                    <a:lnTo>
                      <a:pt x="440867" y="33197"/>
                    </a:lnTo>
                    <a:lnTo>
                      <a:pt x="444792" y="34442"/>
                    </a:lnTo>
                    <a:lnTo>
                      <a:pt x="448310" y="36499"/>
                    </a:lnTo>
                    <a:lnTo>
                      <a:pt x="450322" y="33197"/>
                    </a:lnTo>
                    <a:close/>
                  </a:path>
                  <a:path w="1180464" h="86359">
                    <a:moveTo>
                      <a:pt x="425246" y="1549"/>
                    </a:moveTo>
                    <a:lnTo>
                      <a:pt x="419658" y="5270"/>
                    </a:lnTo>
                    <a:lnTo>
                      <a:pt x="430212" y="21513"/>
                    </a:lnTo>
                    <a:lnTo>
                      <a:pt x="439305" y="21513"/>
                    </a:lnTo>
                    <a:lnTo>
                      <a:pt x="443687" y="14897"/>
                    </a:lnTo>
                    <a:lnTo>
                      <a:pt x="434860" y="14897"/>
                    </a:lnTo>
                    <a:lnTo>
                      <a:pt x="425246" y="1549"/>
                    </a:lnTo>
                    <a:close/>
                  </a:path>
                  <a:path w="1180464" h="86359">
                    <a:moveTo>
                      <a:pt x="444474" y="1549"/>
                    </a:moveTo>
                    <a:lnTo>
                      <a:pt x="434860" y="14897"/>
                    </a:lnTo>
                    <a:lnTo>
                      <a:pt x="443687" y="14897"/>
                    </a:lnTo>
                    <a:lnTo>
                      <a:pt x="450062" y="5270"/>
                    </a:lnTo>
                    <a:lnTo>
                      <a:pt x="444474" y="1549"/>
                    </a:lnTo>
                    <a:close/>
                  </a:path>
                  <a:path w="1180464" h="86359">
                    <a:moveTo>
                      <a:pt x="503542" y="26060"/>
                    </a:moveTo>
                    <a:lnTo>
                      <a:pt x="467347" y="26060"/>
                    </a:lnTo>
                    <a:lnTo>
                      <a:pt x="467347" y="85001"/>
                    </a:lnTo>
                    <a:lnTo>
                      <a:pt x="503542" y="85001"/>
                    </a:lnTo>
                    <a:lnTo>
                      <a:pt x="503542" y="76619"/>
                    </a:lnTo>
                    <a:lnTo>
                      <a:pt x="476758" y="76619"/>
                    </a:lnTo>
                    <a:lnTo>
                      <a:pt x="476758" y="58940"/>
                    </a:lnTo>
                    <a:lnTo>
                      <a:pt x="503542" y="58940"/>
                    </a:lnTo>
                    <a:lnTo>
                      <a:pt x="503542" y="50571"/>
                    </a:lnTo>
                    <a:lnTo>
                      <a:pt x="476758" y="50571"/>
                    </a:lnTo>
                    <a:lnTo>
                      <a:pt x="476758" y="34442"/>
                    </a:lnTo>
                    <a:lnTo>
                      <a:pt x="503542" y="34442"/>
                    </a:lnTo>
                    <a:lnTo>
                      <a:pt x="503542" y="26060"/>
                    </a:lnTo>
                    <a:close/>
                  </a:path>
                  <a:path w="1180464" h="86359">
                    <a:moveTo>
                      <a:pt x="522135" y="71145"/>
                    </a:moveTo>
                    <a:lnTo>
                      <a:pt x="516140" y="77558"/>
                    </a:lnTo>
                    <a:lnTo>
                      <a:pt x="522338" y="83553"/>
                    </a:lnTo>
                    <a:lnTo>
                      <a:pt x="528853" y="86245"/>
                    </a:lnTo>
                    <a:lnTo>
                      <a:pt x="537133" y="86245"/>
                    </a:lnTo>
                    <a:lnTo>
                      <a:pt x="543901" y="85229"/>
                    </a:lnTo>
                    <a:lnTo>
                      <a:pt x="550730" y="81992"/>
                    </a:lnTo>
                    <a:lnTo>
                      <a:pt x="554528" y="77863"/>
                    </a:lnTo>
                    <a:lnTo>
                      <a:pt x="531545" y="77863"/>
                    </a:lnTo>
                    <a:lnTo>
                      <a:pt x="527519" y="76111"/>
                    </a:lnTo>
                    <a:lnTo>
                      <a:pt x="522135" y="71145"/>
                    </a:lnTo>
                    <a:close/>
                  </a:path>
                  <a:path w="1180464" h="86359">
                    <a:moveTo>
                      <a:pt x="544995" y="24815"/>
                    </a:moveTo>
                    <a:lnTo>
                      <a:pt x="527621" y="24815"/>
                    </a:lnTo>
                    <a:lnTo>
                      <a:pt x="519036" y="30099"/>
                    </a:lnTo>
                    <a:lnTo>
                      <a:pt x="519036" y="51193"/>
                    </a:lnTo>
                    <a:lnTo>
                      <a:pt x="526072" y="54597"/>
                    </a:lnTo>
                    <a:lnTo>
                      <a:pt x="540651" y="59664"/>
                    </a:lnTo>
                    <a:lnTo>
                      <a:pt x="548195" y="61315"/>
                    </a:lnTo>
                    <a:lnTo>
                      <a:pt x="548195" y="75069"/>
                    </a:lnTo>
                    <a:lnTo>
                      <a:pt x="542709" y="77863"/>
                    </a:lnTo>
                    <a:lnTo>
                      <a:pt x="554528" y="77863"/>
                    </a:lnTo>
                    <a:lnTo>
                      <a:pt x="556009" y="76253"/>
                    </a:lnTo>
                    <a:lnTo>
                      <a:pt x="558126" y="67729"/>
                    </a:lnTo>
                    <a:lnTo>
                      <a:pt x="558126" y="56769"/>
                    </a:lnTo>
                    <a:lnTo>
                      <a:pt x="550049" y="53149"/>
                    </a:lnTo>
                    <a:lnTo>
                      <a:pt x="535266" y="48183"/>
                    </a:lnTo>
                    <a:lnTo>
                      <a:pt x="528447" y="46634"/>
                    </a:lnTo>
                    <a:lnTo>
                      <a:pt x="528447" y="35877"/>
                    </a:lnTo>
                    <a:lnTo>
                      <a:pt x="532371" y="33197"/>
                    </a:lnTo>
                    <a:lnTo>
                      <a:pt x="553653" y="33197"/>
                    </a:lnTo>
                    <a:lnTo>
                      <a:pt x="555536" y="30708"/>
                    </a:lnTo>
                    <a:lnTo>
                      <a:pt x="550164" y="26987"/>
                    </a:lnTo>
                    <a:lnTo>
                      <a:pt x="544995" y="24815"/>
                    </a:lnTo>
                    <a:close/>
                  </a:path>
                  <a:path w="1180464" h="86359">
                    <a:moveTo>
                      <a:pt x="553653" y="33197"/>
                    </a:moveTo>
                    <a:lnTo>
                      <a:pt x="543128" y="33197"/>
                    </a:lnTo>
                    <a:lnTo>
                      <a:pt x="547052" y="35267"/>
                    </a:lnTo>
                    <a:lnTo>
                      <a:pt x="550367" y="37541"/>
                    </a:lnTo>
                    <a:lnTo>
                      <a:pt x="553653" y="33197"/>
                    </a:lnTo>
                    <a:close/>
                  </a:path>
                  <a:path w="1180464" h="86359">
                    <a:moveTo>
                      <a:pt x="582371" y="26060"/>
                    </a:moveTo>
                    <a:lnTo>
                      <a:pt x="572960" y="26060"/>
                    </a:lnTo>
                    <a:lnTo>
                      <a:pt x="572960" y="85001"/>
                    </a:lnTo>
                    <a:lnTo>
                      <a:pt x="582371" y="85001"/>
                    </a:lnTo>
                    <a:lnTo>
                      <a:pt x="582371" y="67729"/>
                    </a:lnTo>
                    <a:lnTo>
                      <a:pt x="591985" y="56464"/>
                    </a:lnTo>
                    <a:lnTo>
                      <a:pt x="602723" y="56464"/>
                    </a:lnTo>
                    <a:lnTo>
                      <a:pt x="601983" y="55219"/>
                    </a:lnTo>
                    <a:lnTo>
                      <a:pt x="582371" y="55219"/>
                    </a:lnTo>
                    <a:lnTo>
                      <a:pt x="582371" y="26060"/>
                    </a:lnTo>
                    <a:close/>
                  </a:path>
                  <a:path w="1180464" h="86359">
                    <a:moveTo>
                      <a:pt x="602723" y="56464"/>
                    </a:moveTo>
                    <a:lnTo>
                      <a:pt x="591985" y="56464"/>
                    </a:lnTo>
                    <a:lnTo>
                      <a:pt x="608533" y="85001"/>
                    </a:lnTo>
                    <a:lnTo>
                      <a:pt x="619696" y="85001"/>
                    </a:lnTo>
                    <a:lnTo>
                      <a:pt x="602723" y="56464"/>
                    </a:lnTo>
                    <a:close/>
                  </a:path>
                  <a:path w="1180464" h="86359">
                    <a:moveTo>
                      <a:pt x="617943" y="26060"/>
                    </a:moveTo>
                    <a:lnTo>
                      <a:pt x="606564" y="26060"/>
                    </a:lnTo>
                    <a:lnTo>
                      <a:pt x="582371" y="55219"/>
                    </a:lnTo>
                    <a:lnTo>
                      <a:pt x="601983" y="55219"/>
                    </a:lnTo>
                    <a:lnTo>
                      <a:pt x="598297" y="49022"/>
                    </a:lnTo>
                    <a:lnTo>
                      <a:pt x="617943" y="26060"/>
                    </a:lnTo>
                    <a:close/>
                  </a:path>
                  <a:path w="1180464" h="86359">
                    <a:moveTo>
                      <a:pt x="667981" y="26060"/>
                    </a:moveTo>
                    <a:lnTo>
                      <a:pt x="631786" y="26060"/>
                    </a:lnTo>
                    <a:lnTo>
                      <a:pt x="631786" y="85001"/>
                    </a:lnTo>
                    <a:lnTo>
                      <a:pt x="667981" y="85001"/>
                    </a:lnTo>
                    <a:lnTo>
                      <a:pt x="667981" y="76619"/>
                    </a:lnTo>
                    <a:lnTo>
                      <a:pt x="641197" y="76619"/>
                    </a:lnTo>
                    <a:lnTo>
                      <a:pt x="641197" y="58940"/>
                    </a:lnTo>
                    <a:lnTo>
                      <a:pt x="667981" y="58940"/>
                    </a:lnTo>
                    <a:lnTo>
                      <a:pt x="667981" y="50571"/>
                    </a:lnTo>
                    <a:lnTo>
                      <a:pt x="641197" y="50571"/>
                    </a:lnTo>
                    <a:lnTo>
                      <a:pt x="641197" y="34442"/>
                    </a:lnTo>
                    <a:lnTo>
                      <a:pt x="667981" y="34442"/>
                    </a:lnTo>
                    <a:lnTo>
                      <a:pt x="667981" y="26060"/>
                    </a:lnTo>
                    <a:close/>
                  </a:path>
                  <a:path w="1180464" h="86359">
                    <a:moveTo>
                      <a:pt x="657123" y="0"/>
                    </a:moveTo>
                    <a:lnTo>
                      <a:pt x="644398" y="17475"/>
                    </a:lnTo>
                    <a:lnTo>
                      <a:pt x="650087" y="21818"/>
                    </a:lnTo>
                    <a:lnTo>
                      <a:pt x="663943" y="5270"/>
                    </a:lnTo>
                    <a:lnTo>
                      <a:pt x="657123" y="0"/>
                    </a:lnTo>
                    <a:close/>
                  </a:path>
                  <a:path w="1180464" h="86359">
                    <a:moveTo>
                      <a:pt x="726300" y="26060"/>
                    </a:moveTo>
                    <a:lnTo>
                      <a:pt x="712952" y="26060"/>
                    </a:lnTo>
                    <a:lnTo>
                      <a:pt x="712952" y="85001"/>
                    </a:lnTo>
                    <a:lnTo>
                      <a:pt x="722363" y="85001"/>
                    </a:lnTo>
                    <a:lnTo>
                      <a:pt x="722363" y="61531"/>
                    </a:lnTo>
                    <a:lnTo>
                      <a:pt x="740882" y="61531"/>
                    </a:lnTo>
                    <a:lnTo>
                      <a:pt x="739940" y="60286"/>
                    </a:lnTo>
                    <a:lnTo>
                      <a:pt x="748322" y="58318"/>
                    </a:lnTo>
                    <a:lnTo>
                      <a:pt x="752787" y="53365"/>
                    </a:lnTo>
                    <a:lnTo>
                      <a:pt x="722363" y="53365"/>
                    </a:lnTo>
                    <a:lnTo>
                      <a:pt x="722363" y="34226"/>
                    </a:lnTo>
                    <a:lnTo>
                      <a:pt x="751067" y="34226"/>
                    </a:lnTo>
                    <a:lnTo>
                      <a:pt x="747391" y="30183"/>
                    </a:lnTo>
                    <a:lnTo>
                      <a:pt x="738811" y="27060"/>
                    </a:lnTo>
                    <a:lnTo>
                      <a:pt x="726300" y="26060"/>
                    </a:lnTo>
                    <a:close/>
                  </a:path>
                  <a:path w="1180464" h="86359">
                    <a:moveTo>
                      <a:pt x="740882" y="61531"/>
                    </a:moveTo>
                    <a:lnTo>
                      <a:pt x="729297" y="61531"/>
                    </a:lnTo>
                    <a:lnTo>
                      <a:pt x="746772" y="85001"/>
                    </a:lnTo>
                    <a:lnTo>
                      <a:pt x="758659" y="85001"/>
                    </a:lnTo>
                    <a:lnTo>
                      <a:pt x="740882" y="61531"/>
                    </a:lnTo>
                    <a:close/>
                  </a:path>
                  <a:path w="1180464" h="86359">
                    <a:moveTo>
                      <a:pt x="751067" y="34226"/>
                    </a:moveTo>
                    <a:lnTo>
                      <a:pt x="740460" y="34226"/>
                    </a:lnTo>
                    <a:lnTo>
                      <a:pt x="743978" y="36601"/>
                    </a:lnTo>
                    <a:lnTo>
                      <a:pt x="743978" y="51193"/>
                    </a:lnTo>
                    <a:lnTo>
                      <a:pt x="737768" y="53365"/>
                    </a:lnTo>
                    <a:lnTo>
                      <a:pt x="752787" y="53365"/>
                    </a:lnTo>
                    <a:lnTo>
                      <a:pt x="753910" y="52120"/>
                    </a:lnTo>
                    <a:lnTo>
                      <a:pt x="753910" y="43535"/>
                    </a:lnTo>
                    <a:lnTo>
                      <a:pt x="752328" y="35613"/>
                    </a:lnTo>
                    <a:lnTo>
                      <a:pt x="751067" y="34226"/>
                    </a:lnTo>
                    <a:close/>
                  </a:path>
                  <a:path w="1180464" h="86359">
                    <a:moveTo>
                      <a:pt x="807707" y="26060"/>
                    </a:moveTo>
                    <a:lnTo>
                      <a:pt x="771512" y="26060"/>
                    </a:lnTo>
                    <a:lnTo>
                      <a:pt x="771512" y="85001"/>
                    </a:lnTo>
                    <a:lnTo>
                      <a:pt x="807707" y="85001"/>
                    </a:lnTo>
                    <a:lnTo>
                      <a:pt x="807707" y="76619"/>
                    </a:lnTo>
                    <a:lnTo>
                      <a:pt x="780923" y="76619"/>
                    </a:lnTo>
                    <a:lnTo>
                      <a:pt x="780923" y="58940"/>
                    </a:lnTo>
                    <a:lnTo>
                      <a:pt x="807707" y="58940"/>
                    </a:lnTo>
                    <a:lnTo>
                      <a:pt x="807707" y="50571"/>
                    </a:lnTo>
                    <a:lnTo>
                      <a:pt x="780923" y="50571"/>
                    </a:lnTo>
                    <a:lnTo>
                      <a:pt x="780923" y="34442"/>
                    </a:lnTo>
                    <a:lnTo>
                      <a:pt x="807707" y="34442"/>
                    </a:lnTo>
                    <a:lnTo>
                      <a:pt x="807707" y="26060"/>
                    </a:lnTo>
                    <a:close/>
                  </a:path>
                  <a:path w="1180464" h="86359">
                    <a:moveTo>
                      <a:pt x="842200" y="26060"/>
                    </a:moveTo>
                    <a:lnTo>
                      <a:pt x="825246" y="26060"/>
                    </a:lnTo>
                    <a:lnTo>
                      <a:pt x="825246" y="85001"/>
                    </a:lnTo>
                    <a:lnTo>
                      <a:pt x="834656" y="85001"/>
                    </a:lnTo>
                    <a:lnTo>
                      <a:pt x="834656" y="62979"/>
                    </a:lnTo>
                    <a:lnTo>
                      <a:pt x="845299" y="62979"/>
                    </a:lnTo>
                    <a:lnTo>
                      <a:pt x="848715" y="62560"/>
                    </a:lnTo>
                    <a:lnTo>
                      <a:pt x="851814" y="61734"/>
                    </a:lnTo>
                    <a:lnTo>
                      <a:pt x="860196" y="59359"/>
                    </a:lnTo>
                    <a:lnTo>
                      <a:pt x="864374" y="54597"/>
                    </a:lnTo>
                    <a:lnTo>
                      <a:pt x="834656" y="54597"/>
                    </a:lnTo>
                    <a:lnTo>
                      <a:pt x="834656" y="34442"/>
                    </a:lnTo>
                    <a:lnTo>
                      <a:pt x="862593" y="34442"/>
                    </a:lnTo>
                    <a:lnTo>
                      <a:pt x="860840" y="32073"/>
                    </a:lnTo>
                    <a:lnTo>
                      <a:pt x="855025" y="28428"/>
                    </a:lnTo>
                    <a:lnTo>
                      <a:pt x="847890" y="26479"/>
                    </a:lnTo>
                    <a:lnTo>
                      <a:pt x="845400" y="26162"/>
                    </a:lnTo>
                    <a:lnTo>
                      <a:pt x="842200" y="26060"/>
                    </a:lnTo>
                    <a:close/>
                  </a:path>
                  <a:path w="1180464" h="86359">
                    <a:moveTo>
                      <a:pt x="862593" y="34442"/>
                    </a:moveTo>
                    <a:lnTo>
                      <a:pt x="845616" y="34442"/>
                    </a:lnTo>
                    <a:lnTo>
                      <a:pt x="847471" y="34747"/>
                    </a:lnTo>
                    <a:lnTo>
                      <a:pt x="849020" y="35267"/>
                    </a:lnTo>
                    <a:lnTo>
                      <a:pt x="853782" y="36601"/>
                    </a:lnTo>
                    <a:lnTo>
                      <a:pt x="856259" y="39916"/>
                    </a:lnTo>
                    <a:lnTo>
                      <a:pt x="856259" y="48907"/>
                    </a:lnTo>
                    <a:lnTo>
                      <a:pt x="854087" y="51803"/>
                    </a:lnTo>
                    <a:lnTo>
                      <a:pt x="847788" y="54292"/>
                    </a:lnTo>
                    <a:lnTo>
                      <a:pt x="845096" y="54597"/>
                    </a:lnTo>
                    <a:lnTo>
                      <a:pt x="864374" y="54597"/>
                    </a:lnTo>
                    <a:lnTo>
                      <a:pt x="866190" y="52527"/>
                    </a:lnTo>
                    <a:lnTo>
                      <a:pt x="866190" y="44259"/>
                    </a:lnTo>
                    <a:lnTo>
                      <a:pt x="864756" y="37366"/>
                    </a:lnTo>
                    <a:lnTo>
                      <a:pt x="862593" y="34442"/>
                    </a:lnTo>
                    <a:close/>
                  </a:path>
                  <a:path w="1180464" h="86359">
                    <a:moveTo>
                      <a:pt x="888199" y="26060"/>
                    </a:moveTo>
                    <a:lnTo>
                      <a:pt x="878789" y="26060"/>
                    </a:lnTo>
                    <a:lnTo>
                      <a:pt x="878789" y="57391"/>
                    </a:lnTo>
                    <a:lnTo>
                      <a:pt x="880219" y="69754"/>
                    </a:lnTo>
                    <a:lnTo>
                      <a:pt x="884577" y="78800"/>
                    </a:lnTo>
                    <a:lnTo>
                      <a:pt x="891958" y="84355"/>
                    </a:lnTo>
                    <a:lnTo>
                      <a:pt x="902462" y="86245"/>
                    </a:lnTo>
                    <a:lnTo>
                      <a:pt x="913207" y="84355"/>
                    </a:lnTo>
                    <a:lnTo>
                      <a:pt x="920713" y="78800"/>
                    </a:lnTo>
                    <a:lnTo>
                      <a:pt x="921169" y="77863"/>
                    </a:lnTo>
                    <a:lnTo>
                      <a:pt x="893572" y="77863"/>
                    </a:lnTo>
                    <a:lnTo>
                      <a:pt x="888199" y="71564"/>
                    </a:lnTo>
                    <a:lnTo>
                      <a:pt x="888199" y="26060"/>
                    </a:lnTo>
                    <a:close/>
                  </a:path>
                  <a:path w="1180464" h="86359">
                    <a:moveTo>
                      <a:pt x="926553" y="26060"/>
                    </a:moveTo>
                    <a:lnTo>
                      <a:pt x="917143" y="26060"/>
                    </a:lnTo>
                    <a:lnTo>
                      <a:pt x="917143" y="71564"/>
                    </a:lnTo>
                    <a:lnTo>
                      <a:pt x="911771" y="77863"/>
                    </a:lnTo>
                    <a:lnTo>
                      <a:pt x="921169" y="77863"/>
                    </a:lnTo>
                    <a:lnTo>
                      <a:pt x="925116" y="69754"/>
                    </a:lnTo>
                    <a:lnTo>
                      <a:pt x="926553" y="57391"/>
                    </a:lnTo>
                    <a:lnTo>
                      <a:pt x="926553" y="26060"/>
                    </a:lnTo>
                    <a:close/>
                  </a:path>
                  <a:path w="1180464" h="86359">
                    <a:moveTo>
                      <a:pt x="964831" y="26060"/>
                    </a:moveTo>
                    <a:lnTo>
                      <a:pt x="944968" y="26060"/>
                    </a:lnTo>
                    <a:lnTo>
                      <a:pt x="944968" y="85001"/>
                    </a:lnTo>
                    <a:lnTo>
                      <a:pt x="964831" y="85001"/>
                    </a:lnTo>
                    <a:lnTo>
                      <a:pt x="970927" y="84480"/>
                    </a:lnTo>
                    <a:lnTo>
                      <a:pt x="982192" y="80137"/>
                    </a:lnTo>
                    <a:lnTo>
                      <a:pt x="984577" y="76835"/>
                    </a:lnTo>
                    <a:lnTo>
                      <a:pt x="954379" y="76835"/>
                    </a:lnTo>
                    <a:lnTo>
                      <a:pt x="954379" y="59042"/>
                    </a:lnTo>
                    <a:lnTo>
                      <a:pt x="983951" y="59042"/>
                    </a:lnTo>
                    <a:lnTo>
                      <a:pt x="981887" y="56667"/>
                    </a:lnTo>
                    <a:lnTo>
                      <a:pt x="973924" y="54394"/>
                    </a:lnTo>
                    <a:lnTo>
                      <a:pt x="980744" y="51917"/>
                    </a:lnTo>
                    <a:lnTo>
                      <a:pt x="981373" y="50876"/>
                    </a:lnTo>
                    <a:lnTo>
                      <a:pt x="954379" y="50876"/>
                    </a:lnTo>
                    <a:lnTo>
                      <a:pt x="954379" y="34226"/>
                    </a:lnTo>
                    <a:lnTo>
                      <a:pt x="982831" y="34226"/>
                    </a:lnTo>
                    <a:lnTo>
                      <a:pt x="980236" y="31127"/>
                    </a:lnTo>
                    <a:lnTo>
                      <a:pt x="974547" y="28536"/>
                    </a:lnTo>
                    <a:lnTo>
                      <a:pt x="970000" y="26581"/>
                    </a:lnTo>
                    <a:lnTo>
                      <a:pt x="964831" y="26060"/>
                    </a:lnTo>
                    <a:close/>
                  </a:path>
                  <a:path w="1180464" h="86359">
                    <a:moveTo>
                      <a:pt x="983951" y="59042"/>
                    </a:moveTo>
                    <a:lnTo>
                      <a:pt x="971346" y="59042"/>
                    </a:lnTo>
                    <a:lnTo>
                      <a:pt x="975995" y="62255"/>
                    </a:lnTo>
                    <a:lnTo>
                      <a:pt x="975995" y="71145"/>
                    </a:lnTo>
                    <a:lnTo>
                      <a:pt x="974344" y="73837"/>
                    </a:lnTo>
                    <a:lnTo>
                      <a:pt x="971232" y="75171"/>
                    </a:lnTo>
                    <a:lnTo>
                      <a:pt x="968032" y="76619"/>
                    </a:lnTo>
                    <a:lnTo>
                      <a:pt x="963688" y="76835"/>
                    </a:lnTo>
                    <a:lnTo>
                      <a:pt x="984577" y="76835"/>
                    </a:lnTo>
                    <a:lnTo>
                      <a:pt x="985926" y="74968"/>
                    </a:lnTo>
                    <a:lnTo>
                      <a:pt x="985926" y="61315"/>
                    </a:lnTo>
                    <a:lnTo>
                      <a:pt x="983951" y="59042"/>
                    </a:lnTo>
                    <a:close/>
                  </a:path>
                  <a:path w="1180464" h="86359">
                    <a:moveTo>
                      <a:pt x="982831" y="34226"/>
                    </a:moveTo>
                    <a:lnTo>
                      <a:pt x="969276" y="34226"/>
                    </a:lnTo>
                    <a:lnTo>
                      <a:pt x="974026" y="36499"/>
                    </a:lnTo>
                    <a:lnTo>
                      <a:pt x="974026" y="48183"/>
                    </a:lnTo>
                    <a:lnTo>
                      <a:pt x="968756" y="50876"/>
                    </a:lnTo>
                    <a:lnTo>
                      <a:pt x="981373" y="50876"/>
                    </a:lnTo>
                    <a:lnTo>
                      <a:pt x="983437" y="47459"/>
                    </a:lnTo>
                    <a:lnTo>
                      <a:pt x="983437" y="34950"/>
                    </a:lnTo>
                    <a:lnTo>
                      <a:pt x="982831" y="34226"/>
                    </a:lnTo>
                    <a:close/>
                  </a:path>
                  <a:path w="1180464" h="86359">
                    <a:moveTo>
                      <a:pt x="1011212" y="26060"/>
                    </a:moveTo>
                    <a:lnTo>
                      <a:pt x="1001801" y="26060"/>
                    </a:lnTo>
                    <a:lnTo>
                      <a:pt x="1001801" y="85001"/>
                    </a:lnTo>
                    <a:lnTo>
                      <a:pt x="1036853" y="85001"/>
                    </a:lnTo>
                    <a:lnTo>
                      <a:pt x="1036853" y="76619"/>
                    </a:lnTo>
                    <a:lnTo>
                      <a:pt x="1011212" y="76619"/>
                    </a:lnTo>
                    <a:lnTo>
                      <a:pt x="1011212" y="26060"/>
                    </a:lnTo>
                    <a:close/>
                  </a:path>
                  <a:path w="1180464" h="86359">
                    <a:moveTo>
                      <a:pt x="1058354" y="26060"/>
                    </a:moveTo>
                    <a:lnTo>
                      <a:pt x="1048943" y="26060"/>
                    </a:lnTo>
                    <a:lnTo>
                      <a:pt x="1048943" y="85001"/>
                    </a:lnTo>
                    <a:lnTo>
                      <a:pt x="1058354" y="85001"/>
                    </a:lnTo>
                    <a:lnTo>
                      <a:pt x="1058354" y="26060"/>
                    </a:lnTo>
                    <a:close/>
                  </a:path>
                  <a:path w="1180464" h="86359">
                    <a:moveTo>
                      <a:pt x="1086815" y="26060"/>
                    </a:moveTo>
                    <a:lnTo>
                      <a:pt x="1077404" y="26060"/>
                    </a:lnTo>
                    <a:lnTo>
                      <a:pt x="1077404" y="85001"/>
                    </a:lnTo>
                    <a:lnTo>
                      <a:pt x="1086815" y="85001"/>
                    </a:lnTo>
                    <a:lnTo>
                      <a:pt x="1086815" y="67729"/>
                    </a:lnTo>
                    <a:lnTo>
                      <a:pt x="1096441" y="56464"/>
                    </a:lnTo>
                    <a:lnTo>
                      <a:pt x="1107170" y="56464"/>
                    </a:lnTo>
                    <a:lnTo>
                      <a:pt x="1106429" y="55219"/>
                    </a:lnTo>
                    <a:lnTo>
                      <a:pt x="1086815" y="55219"/>
                    </a:lnTo>
                    <a:lnTo>
                      <a:pt x="1086815" y="26060"/>
                    </a:lnTo>
                    <a:close/>
                  </a:path>
                  <a:path w="1180464" h="86359">
                    <a:moveTo>
                      <a:pt x="1107170" y="56464"/>
                    </a:moveTo>
                    <a:lnTo>
                      <a:pt x="1096441" y="56464"/>
                    </a:lnTo>
                    <a:lnTo>
                      <a:pt x="1112977" y="85001"/>
                    </a:lnTo>
                    <a:lnTo>
                      <a:pt x="1124153" y="85001"/>
                    </a:lnTo>
                    <a:lnTo>
                      <a:pt x="1107170" y="56464"/>
                    </a:lnTo>
                    <a:close/>
                  </a:path>
                  <a:path w="1180464" h="86359">
                    <a:moveTo>
                      <a:pt x="1122387" y="26060"/>
                    </a:moveTo>
                    <a:lnTo>
                      <a:pt x="1111021" y="26060"/>
                    </a:lnTo>
                    <a:lnTo>
                      <a:pt x="1086815" y="55219"/>
                    </a:lnTo>
                    <a:lnTo>
                      <a:pt x="1106429" y="55219"/>
                    </a:lnTo>
                    <a:lnTo>
                      <a:pt x="1102741" y="49022"/>
                    </a:lnTo>
                    <a:lnTo>
                      <a:pt x="1122387" y="26060"/>
                    </a:lnTo>
                    <a:close/>
                  </a:path>
                  <a:path w="1180464" h="86359">
                    <a:moveTo>
                      <a:pt x="1142580" y="26060"/>
                    </a:moveTo>
                    <a:lnTo>
                      <a:pt x="1130998" y="26060"/>
                    </a:lnTo>
                    <a:lnTo>
                      <a:pt x="1150848" y="60909"/>
                    </a:lnTo>
                    <a:lnTo>
                      <a:pt x="1150848" y="85001"/>
                    </a:lnTo>
                    <a:lnTo>
                      <a:pt x="1160259" y="85001"/>
                    </a:lnTo>
                    <a:lnTo>
                      <a:pt x="1160259" y="60591"/>
                    </a:lnTo>
                    <a:lnTo>
                      <a:pt x="1165815" y="50876"/>
                    </a:lnTo>
                    <a:lnTo>
                      <a:pt x="1155712" y="50876"/>
                    </a:lnTo>
                    <a:lnTo>
                      <a:pt x="1142580" y="26060"/>
                    </a:lnTo>
                    <a:close/>
                  </a:path>
                  <a:path w="1180464" h="86359">
                    <a:moveTo>
                      <a:pt x="1180007" y="26060"/>
                    </a:moveTo>
                    <a:lnTo>
                      <a:pt x="1169047" y="26060"/>
                    </a:lnTo>
                    <a:lnTo>
                      <a:pt x="1155915" y="50876"/>
                    </a:lnTo>
                    <a:lnTo>
                      <a:pt x="1165815" y="50876"/>
                    </a:lnTo>
                    <a:lnTo>
                      <a:pt x="1180007" y="2606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2" name="object 12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711111" y="6859937"/>
                <a:ext cx="1395882" cy="86245"/>
              </a:xfrm>
              <a:prstGeom prst="rect">
                <a:avLst/>
              </a:prstGeom>
            </p:spPr>
          </p:pic>
        </p:grpSp>
        <p:sp>
          <p:nvSpPr>
            <p:cNvPr id="13" name="object 13"/>
            <p:cNvSpPr/>
            <p:nvPr/>
          </p:nvSpPr>
          <p:spPr>
            <a:xfrm>
              <a:off x="387003" y="6813010"/>
              <a:ext cx="1196340" cy="270510"/>
            </a:xfrm>
            <a:custGeom>
              <a:avLst/>
              <a:gdLst/>
              <a:ahLst/>
              <a:cxnLst/>
              <a:rect l="l" t="t" r="r" b="b"/>
              <a:pathLst>
                <a:path w="1196340" h="270509">
                  <a:moveTo>
                    <a:pt x="101968" y="65481"/>
                  </a:moveTo>
                  <a:lnTo>
                    <a:pt x="77838" y="65481"/>
                  </a:lnTo>
                  <a:lnTo>
                    <a:pt x="0" y="266547"/>
                  </a:lnTo>
                  <a:lnTo>
                    <a:pt x="30149" y="266547"/>
                  </a:lnTo>
                  <a:lnTo>
                    <a:pt x="45669" y="223748"/>
                  </a:lnTo>
                  <a:lnTo>
                    <a:pt x="162558" y="223748"/>
                  </a:lnTo>
                  <a:lnTo>
                    <a:pt x="153101" y="199047"/>
                  </a:lnTo>
                  <a:lnTo>
                    <a:pt x="54864" y="199047"/>
                  </a:lnTo>
                  <a:lnTo>
                    <a:pt x="88468" y="107416"/>
                  </a:lnTo>
                  <a:lnTo>
                    <a:pt x="118022" y="107416"/>
                  </a:lnTo>
                  <a:lnTo>
                    <a:pt x="101968" y="65481"/>
                  </a:lnTo>
                  <a:close/>
                </a:path>
                <a:path w="1196340" h="270509">
                  <a:moveTo>
                    <a:pt x="162558" y="223748"/>
                  </a:moveTo>
                  <a:lnTo>
                    <a:pt x="131267" y="223748"/>
                  </a:lnTo>
                  <a:lnTo>
                    <a:pt x="147066" y="266547"/>
                  </a:lnTo>
                  <a:lnTo>
                    <a:pt x="178943" y="266547"/>
                  </a:lnTo>
                  <a:lnTo>
                    <a:pt x="162558" y="223748"/>
                  </a:lnTo>
                  <a:close/>
                </a:path>
                <a:path w="1196340" h="270509">
                  <a:moveTo>
                    <a:pt x="118022" y="107416"/>
                  </a:moveTo>
                  <a:lnTo>
                    <a:pt x="88747" y="107416"/>
                  </a:lnTo>
                  <a:lnTo>
                    <a:pt x="122351" y="199047"/>
                  </a:lnTo>
                  <a:lnTo>
                    <a:pt x="153101" y="199047"/>
                  </a:lnTo>
                  <a:lnTo>
                    <a:pt x="118022" y="107416"/>
                  </a:lnTo>
                  <a:close/>
                </a:path>
                <a:path w="1196340" h="270509">
                  <a:moveTo>
                    <a:pt x="336054" y="65481"/>
                  </a:moveTo>
                  <a:lnTo>
                    <a:pt x="205651" y="65481"/>
                  </a:lnTo>
                  <a:lnTo>
                    <a:pt x="205651" y="90182"/>
                  </a:lnTo>
                  <a:lnTo>
                    <a:pt x="298437" y="90182"/>
                  </a:lnTo>
                  <a:lnTo>
                    <a:pt x="203352" y="251904"/>
                  </a:lnTo>
                  <a:lnTo>
                    <a:pt x="203352" y="266547"/>
                  </a:lnTo>
                  <a:lnTo>
                    <a:pt x="343242" y="266547"/>
                  </a:lnTo>
                  <a:lnTo>
                    <a:pt x="343242" y="241846"/>
                  </a:lnTo>
                  <a:lnTo>
                    <a:pt x="241554" y="241846"/>
                  </a:lnTo>
                  <a:lnTo>
                    <a:pt x="336054" y="80416"/>
                  </a:lnTo>
                  <a:lnTo>
                    <a:pt x="336054" y="65481"/>
                  </a:lnTo>
                  <a:close/>
                </a:path>
                <a:path w="1196340" h="270509">
                  <a:moveTo>
                    <a:pt x="395224" y="65481"/>
                  </a:moveTo>
                  <a:lnTo>
                    <a:pt x="363347" y="65481"/>
                  </a:lnTo>
                  <a:lnTo>
                    <a:pt x="440321" y="266547"/>
                  </a:lnTo>
                  <a:lnTo>
                    <a:pt x="464451" y="266547"/>
                  </a:lnTo>
                  <a:lnTo>
                    <a:pt x="480686" y="224612"/>
                  </a:lnTo>
                  <a:lnTo>
                    <a:pt x="453542" y="224612"/>
                  </a:lnTo>
                  <a:lnTo>
                    <a:pt x="395224" y="65481"/>
                  </a:lnTo>
                  <a:close/>
                </a:path>
                <a:path w="1196340" h="270509">
                  <a:moveTo>
                    <a:pt x="542290" y="65481"/>
                  </a:moveTo>
                  <a:lnTo>
                    <a:pt x="512127" y="65481"/>
                  </a:lnTo>
                  <a:lnTo>
                    <a:pt x="453821" y="224612"/>
                  </a:lnTo>
                  <a:lnTo>
                    <a:pt x="480686" y="224612"/>
                  </a:lnTo>
                  <a:lnTo>
                    <a:pt x="542290" y="65481"/>
                  </a:lnTo>
                  <a:close/>
                </a:path>
                <a:path w="1196340" h="270509">
                  <a:moveTo>
                    <a:pt x="959065" y="62039"/>
                  </a:moveTo>
                  <a:lnTo>
                    <a:pt x="917110" y="69923"/>
                  </a:lnTo>
                  <a:lnTo>
                    <a:pt x="882772" y="91728"/>
                  </a:lnTo>
                  <a:lnTo>
                    <a:pt x="859580" y="124683"/>
                  </a:lnTo>
                  <a:lnTo>
                    <a:pt x="851065" y="166014"/>
                  </a:lnTo>
                  <a:lnTo>
                    <a:pt x="859498" y="209038"/>
                  </a:lnTo>
                  <a:lnTo>
                    <a:pt x="882553" y="241804"/>
                  </a:lnTo>
                  <a:lnTo>
                    <a:pt x="916864" y="262669"/>
                  </a:lnTo>
                  <a:lnTo>
                    <a:pt x="959065" y="269989"/>
                  </a:lnTo>
                  <a:lnTo>
                    <a:pt x="974974" y="268773"/>
                  </a:lnTo>
                  <a:lnTo>
                    <a:pt x="990265" y="265215"/>
                  </a:lnTo>
                  <a:lnTo>
                    <a:pt x="1004748" y="259450"/>
                  </a:lnTo>
                  <a:lnTo>
                    <a:pt x="1018235" y="251612"/>
                  </a:lnTo>
                  <a:lnTo>
                    <a:pt x="1013694" y="245287"/>
                  </a:lnTo>
                  <a:lnTo>
                    <a:pt x="959065" y="245287"/>
                  </a:lnTo>
                  <a:lnTo>
                    <a:pt x="927384" y="239768"/>
                  </a:lnTo>
                  <a:lnTo>
                    <a:pt x="902484" y="223962"/>
                  </a:lnTo>
                  <a:lnTo>
                    <a:pt x="886199" y="199001"/>
                  </a:lnTo>
                  <a:lnTo>
                    <a:pt x="880363" y="166014"/>
                  </a:lnTo>
                  <a:lnTo>
                    <a:pt x="886280" y="134238"/>
                  </a:lnTo>
                  <a:lnTo>
                    <a:pt x="902698" y="109142"/>
                  </a:lnTo>
                  <a:lnTo>
                    <a:pt x="927625" y="92664"/>
                  </a:lnTo>
                  <a:lnTo>
                    <a:pt x="959065" y="86740"/>
                  </a:lnTo>
                  <a:lnTo>
                    <a:pt x="1007474" y="86740"/>
                  </a:lnTo>
                  <a:lnTo>
                    <a:pt x="1013066" y="77546"/>
                  </a:lnTo>
                  <a:lnTo>
                    <a:pt x="1000751" y="71003"/>
                  </a:lnTo>
                  <a:lnTo>
                    <a:pt x="987575" y="66130"/>
                  </a:lnTo>
                  <a:lnTo>
                    <a:pt x="973645" y="63089"/>
                  </a:lnTo>
                  <a:lnTo>
                    <a:pt x="959065" y="62039"/>
                  </a:lnTo>
                  <a:close/>
                </a:path>
                <a:path w="1196340" h="270509">
                  <a:moveTo>
                    <a:pt x="1003592" y="231216"/>
                  </a:moveTo>
                  <a:lnTo>
                    <a:pt x="992920" y="237411"/>
                  </a:lnTo>
                  <a:lnTo>
                    <a:pt x="981976" y="241804"/>
                  </a:lnTo>
                  <a:lnTo>
                    <a:pt x="970709" y="244421"/>
                  </a:lnTo>
                  <a:lnTo>
                    <a:pt x="959065" y="245287"/>
                  </a:lnTo>
                  <a:lnTo>
                    <a:pt x="1013694" y="245287"/>
                  </a:lnTo>
                  <a:lnTo>
                    <a:pt x="1003592" y="231216"/>
                  </a:lnTo>
                  <a:close/>
                </a:path>
                <a:path w="1196340" h="270509">
                  <a:moveTo>
                    <a:pt x="1007474" y="86740"/>
                  </a:moveTo>
                  <a:lnTo>
                    <a:pt x="959065" y="86740"/>
                  </a:lnTo>
                  <a:lnTo>
                    <a:pt x="970089" y="87576"/>
                  </a:lnTo>
                  <a:lnTo>
                    <a:pt x="980682" y="89973"/>
                  </a:lnTo>
                  <a:lnTo>
                    <a:pt x="990735" y="93770"/>
                  </a:lnTo>
                  <a:lnTo>
                    <a:pt x="1000137" y="98805"/>
                  </a:lnTo>
                  <a:lnTo>
                    <a:pt x="1007474" y="86740"/>
                  </a:lnTo>
                  <a:close/>
                </a:path>
                <a:path w="1196340" h="270509">
                  <a:moveTo>
                    <a:pt x="926617" y="0"/>
                  </a:moveTo>
                  <a:lnTo>
                    <a:pt x="910818" y="12052"/>
                  </a:lnTo>
                  <a:lnTo>
                    <a:pt x="941552" y="50545"/>
                  </a:lnTo>
                  <a:lnTo>
                    <a:pt x="968832" y="50545"/>
                  </a:lnTo>
                  <a:lnTo>
                    <a:pt x="982978" y="33312"/>
                  </a:lnTo>
                  <a:lnTo>
                    <a:pt x="955903" y="33312"/>
                  </a:lnTo>
                  <a:lnTo>
                    <a:pt x="926617" y="0"/>
                  </a:lnTo>
                  <a:close/>
                </a:path>
                <a:path w="1196340" h="270509">
                  <a:moveTo>
                    <a:pt x="984923" y="0"/>
                  </a:moveTo>
                  <a:lnTo>
                    <a:pt x="955903" y="33312"/>
                  </a:lnTo>
                  <a:lnTo>
                    <a:pt x="982978" y="33312"/>
                  </a:lnTo>
                  <a:lnTo>
                    <a:pt x="1000429" y="12052"/>
                  </a:lnTo>
                  <a:lnTo>
                    <a:pt x="984923" y="0"/>
                  </a:lnTo>
                  <a:close/>
                </a:path>
                <a:path w="1196340" h="270509">
                  <a:moveTo>
                    <a:pt x="1113028" y="65481"/>
                  </a:moveTo>
                  <a:lnTo>
                    <a:pt x="1053274" y="65481"/>
                  </a:lnTo>
                  <a:lnTo>
                    <a:pt x="1053274" y="266547"/>
                  </a:lnTo>
                  <a:lnTo>
                    <a:pt x="1080858" y="266547"/>
                  </a:lnTo>
                  <a:lnTo>
                    <a:pt x="1080858" y="181521"/>
                  </a:lnTo>
                  <a:lnTo>
                    <a:pt x="1133820" y="181521"/>
                  </a:lnTo>
                  <a:lnTo>
                    <a:pt x="1132560" y="179806"/>
                  </a:lnTo>
                  <a:lnTo>
                    <a:pt x="1150655" y="173591"/>
                  </a:lnTo>
                  <a:lnTo>
                    <a:pt x="1166379" y="162393"/>
                  </a:lnTo>
                  <a:lnTo>
                    <a:pt x="1170094" y="156819"/>
                  </a:lnTo>
                  <a:lnTo>
                    <a:pt x="1080858" y="156819"/>
                  </a:lnTo>
                  <a:lnTo>
                    <a:pt x="1080858" y="90182"/>
                  </a:lnTo>
                  <a:lnTo>
                    <a:pt x="1169365" y="90182"/>
                  </a:lnTo>
                  <a:lnTo>
                    <a:pt x="1158875" y="78732"/>
                  </a:lnTo>
                  <a:lnTo>
                    <a:pt x="1136719" y="68646"/>
                  </a:lnTo>
                  <a:lnTo>
                    <a:pt x="1113028" y="65481"/>
                  </a:lnTo>
                  <a:close/>
                </a:path>
                <a:path w="1196340" h="270509">
                  <a:moveTo>
                    <a:pt x="1133820" y="181521"/>
                  </a:moveTo>
                  <a:lnTo>
                    <a:pt x="1101534" y="181521"/>
                  </a:lnTo>
                  <a:lnTo>
                    <a:pt x="1161859" y="266547"/>
                  </a:lnTo>
                  <a:lnTo>
                    <a:pt x="1196327" y="266547"/>
                  </a:lnTo>
                  <a:lnTo>
                    <a:pt x="1133820" y="181521"/>
                  </a:lnTo>
                  <a:close/>
                </a:path>
                <a:path w="1196340" h="270509">
                  <a:moveTo>
                    <a:pt x="1169365" y="90182"/>
                  </a:moveTo>
                  <a:lnTo>
                    <a:pt x="1111592" y="90182"/>
                  </a:lnTo>
                  <a:lnTo>
                    <a:pt x="1128262" y="92610"/>
                  </a:lnTo>
                  <a:lnTo>
                    <a:pt x="1141136" y="99482"/>
                  </a:lnTo>
                  <a:lnTo>
                    <a:pt x="1149433" y="110178"/>
                  </a:lnTo>
                  <a:lnTo>
                    <a:pt x="1152372" y="124078"/>
                  </a:lnTo>
                  <a:lnTo>
                    <a:pt x="1148859" y="138887"/>
                  </a:lnTo>
                  <a:lnTo>
                    <a:pt x="1139126" y="149064"/>
                  </a:lnTo>
                  <a:lnTo>
                    <a:pt x="1124383" y="154934"/>
                  </a:lnTo>
                  <a:lnTo>
                    <a:pt x="1105839" y="156819"/>
                  </a:lnTo>
                  <a:lnTo>
                    <a:pt x="1170094" y="156819"/>
                  </a:lnTo>
                  <a:lnTo>
                    <a:pt x="1177471" y="145754"/>
                  </a:lnTo>
                  <a:lnTo>
                    <a:pt x="1181671" y="123215"/>
                  </a:lnTo>
                  <a:lnTo>
                    <a:pt x="1175267" y="96626"/>
                  </a:lnTo>
                  <a:lnTo>
                    <a:pt x="1169365" y="90182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ctrTitle"/>
          </p:nvPr>
        </p:nvSpPr>
        <p:spPr>
          <a:xfrm>
            <a:off x="1430292" y="3718632"/>
            <a:ext cx="7831546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09" algn="ctr">
              <a:lnSpc>
                <a:spcPct val="100000"/>
              </a:lnSpc>
              <a:spcBef>
                <a:spcPts val="100"/>
              </a:spcBef>
            </a:pPr>
            <a:r>
              <a:rPr lang="cs-CZ" sz="3200" spc="90" dirty="0">
                <a:latin typeface="Tahoma"/>
                <a:cs typeface="Tahoma"/>
              </a:rPr>
              <a:t>HODNOTÍCÍ PROCES</a:t>
            </a:r>
            <a:br>
              <a:rPr lang="cs-CZ" sz="3200" spc="90" dirty="0">
                <a:latin typeface="Tahoma"/>
                <a:cs typeface="Tahoma"/>
              </a:rPr>
            </a:br>
            <a:br>
              <a:rPr lang="cs-CZ" sz="3200" spc="90" dirty="0">
                <a:latin typeface="Tahoma"/>
                <a:cs typeface="Tahoma"/>
              </a:rPr>
            </a:br>
            <a:r>
              <a:rPr lang="cs-CZ" sz="2400" spc="90" dirty="0">
                <a:latin typeface="Tahoma"/>
                <a:cs typeface="Tahoma"/>
              </a:rPr>
              <a:t>Ondřej Slabý</a:t>
            </a:r>
            <a:endParaRPr sz="3200" dirty="0">
              <a:latin typeface="Tahoma"/>
              <a:cs typeface="Tahom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32D97F-F2B8-43E8-F021-F735E8E3F656}"/>
              </a:ext>
            </a:extLst>
          </p:cNvPr>
          <p:cNvSpPr txBox="1"/>
          <p:nvPr/>
        </p:nvSpPr>
        <p:spPr>
          <a:xfrm>
            <a:off x="6964281" y="6093970"/>
            <a:ext cx="3704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Z" sz="1400" i="1" dirty="0"/>
              <a:t>Seminář pro navrhovatele, 2</a:t>
            </a:r>
            <a:r>
              <a:rPr lang="cs-CZ" sz="1400" i="1" dirty="0"/>
              <a:t>1</a:t>
            </a:r>
            <a:r>
              <a:rPr lang="en-CZ" sz="1400" i="1" dirty="0"/>
              <a:t>.5.202</a:t>
            </a:r>
            <a:r>
              <a:rPr lang="cs-CZ" sz="1400" i="1" dirty="0"/>
              <a:t>4</a:t>
            </a:r>
            <a:r>
              <a:rPr lang="en-CZ" sz="1400" i="1" dirty="0"/>
              <a:t>, Praha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Hodnotící proces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navrhovatele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361026"/>
            <a:ext cx="9303108" cy="41549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TEXTOVÉ POLE 1, KATEGORIE 1-6</a:t>
            </a:r>
          </a:p>
          <a:p>
            <a:endParaRPr lang="en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Mezinárodní spolupráce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Zhodnotit historii mezinárodní výzkumné spolupráce navrhovatele a spolunavrhovatelů.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Expertíza řešitelského týmu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Zhodnotit, zda složení řešitelského týmu pokrývá všechny expertízy nezbytné k řešení projektu, nebo je-li případně chybějící expertíza smluvně doložena formou další spolupráce.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Zapojení mladých výzkumných pracovníků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Vyhodnotit, zda je do řešení projektu zapojen PhD student nebo mladý výzkumník dle definice uvedené v ZD.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Připravenost a zaměření pracoviště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zhodnotit, zda je infrastrukturní připravenost pracoviště navrhovatele/spolunavrhovatele dostatečná pro úspěšné řešení projektu a zda je odborné zaměření pracoviště v souladu se zaměřením hodnoceného projektu.</a:t>
            </a:r>
            <a:r>
              <a:rPr lang="en-CZ" dirty="0">
                <a:effectLst/>
              </a:rPr>
              <a:t> 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81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Hodnotící proces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ekonomika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62074" y="1768619"/>
            <a:ext cx="9303108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- EKONOMIKA (NENÍ BODOVÁNO) </a:t>
            </a:r>
          </a:p>
          <a:p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Rozpočet výzkumného projektu je adekvátní - ANO/NE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NE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na redukce, uvést v jaké části rozpočtu a DOSTATEČNĚ A KONKRÉTNĚ zdůvodnit proč je redukce navrhována v dané výši, nelze odhadem snižovat o desítky procent rozpočet v žádné kapitole bez řádného a věcného zdůvodnění.</a:t>
            </a:r>
          </a:p>
        </p:txBody>
      </p:sp>
    </p:spTree>
    <p:extLst>
      <p:ext uri="{BB962C8B-B14F-4D97-AF65-F5344CB8AC3E}">
        <p14:creationId xmlns:p14="http://schemas.microsoft.com/office/powerpoint/2010/main" val="29045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cs-CZ" sz="2800" dirty="0"/>
              <a:t> 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54093" y="3560524"/>
            <a:ext cx="9303108" cy="76097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Vám za pozornost.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Dotazy a diskuze</a:t>
            </a:r>
          </a:p>
        </p:txBody>
      </p:sp>
      <p:grpSp>
        <p:nvGrpSpPr>
          <p:cNvPr id="18" name="object 6">
            <a:extLst>
              <a:ext uri="{FF2B5EF4-FFF2-40B4-BE49-F238E27FC236}">
                <a16:creationId xmlns:a16="http://schemas.microsoft.com/office/drawing/2014/main" id="{D2A81A38-4F75-72BB-AC40-CE14301619EF}"/>
              </a:ext>
            </a:extLst>
          </p:cNvPr>
          <p:cNvGrpSpPr/>
          <p:nvPr/>
        </p:nvGrpSpPr>
        <p:grpSpPr>
          <a:xfrm>
            <a:off x="4175995" y="819005"/>
            <a:ext cx="2340610" cy="2340610"/>
            <a:chOff x="4175995" y="819005"/>
            <a:chExt cx="2340610" cy="2340610"/>
          </a:xfrm>
        </p:grpSpPr>
        <p:sp>
          <p:nvSpPr>
            <p:cNvPr id="19" name="object 7">
              <a:extLst>
                <a:ext uri="{FF2B5EF4-FFF2-40B4-BE49-F238E27FC236}">
                  <a16:creationId xmlns:a16="http://schemas.microsoft.com/office/drawing/2014/main" id="{5968C755-9AAB-475F-54CD-11046A353048}"/>
                </a:ext>
              </a:extLst>
            </p:cNvPr>
            <p:cNvSpPr/>
            <p:nvPr/>
          </p:nvSpPr>
          <p:spPr>
            <a:xfrm>
              <a:off x="4175995" y="819793"/>
              <a:ext cx="2059305" cy="2339340"/>
            </a:xfrm>
            <a:custGeom>
              <a:avLst/>
              <a:gdLst/>
              <a:ahLst/>
              <a:cxnLst/>
              <a:rect l="l" t="t" r="r" b="b"/>
              <a:pathLst>
                <a:path w="2059304" h="2339340">
                  <a:moveTo>
                    <a:pt x="1129982" y="0"/>
                  </a:moveTo>
                  <a:lnTo>
                    <a:pt x="1081950" y="2583"/>
                  </a:lnTo>
                  <a:lnTo>
                    <a:pt x="1034452" y="7079"/>
                  </a:lnTo>
                  <a:lnTo>
                    <a:pt x="987524" y="13449"/>
                  </a:lnTo>
                  <a:lnTo>
                    <a:pt x="941206" y="21655"/>
                  </a:lnTo>
                  <a:lnTo>
                    <a:pt x="895534" y="31658"/>
                  </a:lnTo>
                  <a:lnTo>
                    <a:pt x="850549" y="43421"/>
                  </a:lnTo>
                  <a:lnTo>
                    <a:pt x="806286" y="56906"/>
                  </a:lnTo>
                  <a:lnTo>
                    <a:pt x="762786" y="72074"/>
                  </a:lnTo>
                  <a:lnTo>
                    <a:pt x="720085" y="88887"/>
                  </a:lnTo>
                  <a:lnTo>
                    <a:pt x="678222" y="107308"/>
                  </a:lnTo>
                  <a:lnTo>
                    <a:pt x="637235" y="127297"/>
                  </a:lnTo>
                  <a:lnTo>
                    <a:pt x="597162" y="148817"/>
                  </a:lnTo>
                  <a:lnTo>
                    <a:pt x="558041" y="171830"/>
                  </a:lnTo>
                  <a:lnTo>
                    <a:pt x="519911" y="196298"/>
                  </a:lnTo>
                  <a:lnTo>
                    <a:pt x="482809" y="222182"/>
                  </a:lnTo>
                  <a:lnTo>
                    <a:pt x="446774" y="249445"/>
                  </a:lnTo>
                  <a:lnTo>
                    <a:pt x="411843" y="278048"/>
                  </a:lnTo>
                  <a:lnTo>
                    <a:pt x="378055" y="307952"/>
                  </a:lnTo>
                  <a:lnTo>
                    <a:pt x="345448" y="339121"/>
                  </a:lnTo>
                  <a:lnTo>
                    <a:pt x="314060" y="371516"/>
                  </a:lnTo>
                  <a:lnTo>
                    <a:pt x="283929" y="405098"/>
                  </a:lnTo>
                  <a:lnTo>
                    <a:pt x="255094" y="439830"/>
                  </a:lnTo>
                  <a:lnTo>
                    <a:pt x="227592" y="475674"/>
                  </a:lnTo>
                  <a:lnTo>
                    <a:pt x="201461" y="512590"/>
                  </a:lnTo>
                  <a:lnTo>
                    <a:pt x="176740" y="550542"/>
                  </a:lnTo>
                  <a:lnTo>
                    <a:pt x="153467" y="589491"/>
                  </a:lnTo>
                  <a:lnTo>
                    <a:pt x="131679" y="629399"/>
                  </a:lnTo>
                  <a:lnTo>
                    <a:pt x="111416" y="670228"/>
                  </a:lnTo>
                  <a:lnTo>
                    <a:pt x="92714" y="711939"/>
                  </a:lnTo>
                  <a:lnTo>
                    <a:pt x="75613" y="754495"/>
                  </a:lnTo>
                  <a:lnTo>
                    <a:pt x="60150" y="797858"/>
                  </a:lnTo>
                  <a:lnTo>
                    <a:pt x="46364" y="841988"/>
                  </a:lnTo>
                  <a:lnTo>
                    <a:pt x="34292" y="886849"/>
                  </a:lnTo>
                  <a:lnTo>
                    <a:pt x="23972" y="932402"/>
                  </a:lnTo>
                  <a:lnTo>
                    <a:pt x="15444" y="978609"/>
                  </a:lnTo>
                  <a:lnTo>
                    <a:pt x="8744" y="1025431"/>
                  </a:lnTo>
                  <a:lnTo>
                    <a:pt x="3911" y="1072831"/>
                  </a:lnTo>
                  <a:lnTo>
                    <a:pt x="984" y="1120771"/>
                  </a:lnTo>
                  <a:lnTo>
                    <a:pt x="0" y="1169212"/>
                  </a:lnTo>
                  <a:lnTo>
                    <a:pt x="266" y="1192301"/>
                  </a:lnTo>
                  <a:lnTo>
                    <a:pt x="2309" y="1242915"/>
                  </a:lnTo>
                  <a:lnTo>
                    <a:pt x="6385" y="1291918"/>
                  </a:lnTo>
                  <a:lnTo>
                    <a:pt x="12456" y="1340324"/>
                  </a:lnTo>
                  <a:lnTo>
                    <a:pt x="20482" y="1388092"/>
                  </a:lnTo>
                  <a:lnTo>
                    <a:pt x="30425" y="1435179"/>
                  </a:lnTo>
                  <a:lnTo>
                    <a:pt x="42246" y="1481546"/>
                  </a:lnTo>
                  <a:lnTo>
                    <a:pt x="55905" y="1527149"/>
                  </a:lnTo>
                  <a:lnTo>
                    <a:pt x="71702" y="1573104"/>
                  </a:lnTo>
                  <a:lnTo>
                    <a:pt x="89332" y="1618172"/>
                  </a:lnTo>
                  <a:lnTo>
                    <a:pt x="108751" y="1662310"/>
                  </a:lnTo>
                  <a:lnTo>
                    <a:pt x="129914" y="1705472"/>
                  </a:lnTo>
                  <a:lnTo>
                    <a:pt x="152777" y="1747614"/>
                  </a:lnTo>
                  <a:lnTo>
                    <a:pt x="177293" y="1788692"/>
                  </a:lnTo>
                  <a:lnTo>
                    <a:pt x="203420" y="1828659"/>
                  </a:lnTo>
                  <a:lnTo>
                    <a:pt x="231111" y="1867473"/>
                  </a:lnTo>
                  <a:lnTo>
                    <a:pt x="260323" y="1905087"/>
                  </a:lnTo>
                  <a:lnTo>
                    <a:pt x="291011" y="1941458"/>
                  </a:lnTo>
                  <a:lnTo>
                    <a:pt x="323129" y="1976541"/>
                  </a:lnTo>
                  <a:lnTo>
                    <a:pt x="356633" y="2010291"/>
                  </a:lnTo>
                  <a:lnTo>
                    <a:pt x="391479" y="2042664"/>
                  </a:lnTo>
                  <a:lnTo>
                    <a:pt x="427621" y="2073614"/>
                  </a:lnTo>
                  <a:lnTo>
                    <a:pt x="465015" y="2103097"/>
                  </a:lnTo>
                  <a:lnTo>
                    <a:pt x="503616" y="2131069"/>
                  </a:lnTo>
                  <a:lnTo>
                    <a:pt x="543380" y="2157485"/>
                  </a:lnTo>
                  <a:lnTo>
                    <a:pt x="584261" y="2182299"/>
                  </a:lnTo>
                  <a:lnTo>
                    <a:pt x="626215" y="2205468"/>
                  </a:lnTo>
                  <a:lnTo>
                    <a:pt x="669197" y="2226947"/>
                  </a:lnTo>
                  <a:lnTo>
                    <a:pt x="713163" y="2246691"/>
                  </a:lnTo>
                  <a:lnTo>
                    <a:pt x="758068" y="2264656"/>
                  </a:lnTo>
                  <a:lnTo>
                    <a:pt x="803866" y="2280796"/>
                  </a:lnTo>
                  <a:lnTo>
                    <a:pt x="850514" y="2295067"/>
                  </a:lnTo>
                  <a:lnTo>
                    <a:pt x="897966" y="2307425"/>
                  </a:lnTo>
                  <a:lnTo>
                    <a:pt x="946178" y="2317824"/>
                  </a:lnTo>
                  <a:lnTo>
                    <a:pt x="995106" y="2326221"/>
                  </a:lnTo>
                  <a:lnTo>
                    <a:pt x="1044703" y="2332570"/>
                  </a:lnTo>
                  <a:lnTo>
                    <a:pt x="1094926" y="2336826"/>
                  </a:lnTo>
                  <a:lnTo>
                    <a:pt x="1145730" y="2338946"/>
                  </a:lnTo>
                  <a:lnTo>
                    <a:pt x="1161872" y="2339212"/>
                  </a:lnTo>
                  <a:lnTo>
                    <a:pt x="1194282" y="2338946"/>
                  </a:lnTo>
                  <a:lnTo>
                    <a:pt x="1241939" y="2336403"/>
                  </a:lnTo>
                  <a:lnTo>
                    <a:pt x="1288899" y="2331390"/>
                  </a:lnTo>
                  <a:lnTo>
                    <a:pt x="1335099" y="2323969"/>
                  </a:lnTo>
                  <a:lnTo>
                    <a:pt x="1380474" y="2314206"/>
                  </a:lnTo>
                  <a:lnTo>
                    <a:pt x="1424959" y="2302166"/>
                  </a:lnTo>
                  <a:lnTo>
                    <a:pt x="1468490" y="2287913"/>
                  </a:lnTo>
                  <a:lnTo>
                    <a:pt x="1511003" y="2271511"/>
                  </a:lnTo>
                  <a:lnTo>
                    <a:pt x="1552432" y="2253026"/>
                  </a:lnTo>
                  <a:lnTo>
                    <a:pt x="1592713" y="2232521"/>
                  </a:lnTo>
                  <a:lnTo>
                    <a:pt x="1631783" y="2210061"/>
                  </a:lnTo>
                  <a:lnTo>
                    <a:pt x="1669575" y="2185712"/>
                  </a:lnTo>
                  <a:lnTo>
                    <a:pt x="1706026" y="2159537"/>
                  </a:lnTo>
                  <a:lnTo>
                    <a:pt x="1741071" y="2131602"/>
                  </a:lnTo>
                  <a:lnTo>
                    <a:pt x="1774646" y="2101970"/>
                  </a:lnTo>
                  <a:lnTo>
                    <a:pt x="1806686" y="2070706"/>
                  </a:lnTo>
                  <a:lnTo>
                    <a:pt x="1837126" y="2037875"/>
                  </a:lnTo>
                  <a:lnTo>
                    <a:pt x="1865902" y="2003542"/>
                  </a:lnTo>
                  <a:lnTo>
                    <a:pt x="1892950" y="1967771"/>
                  </a:lnTo>
                  <a:lnTo>
                    <a:pt x="1918205" y="1930626"/>
                  </a:lnTo>
                  <a:lnTo>
                    <a:pt x="1941603" y="1892173"/>
                  </a:lnTo>
                  <a:lnTo>
                    <a:pt x="1963078" y="1852476"/>
                  </a:lnTo>
                  <a:lnTo>
                    <a:pt x="1982567" y="1811599"/>
                  </a:lnTo>
                  <a:lnTo>
                    <a:pt x="2000004" y="1769607"/>
                  </a:lnTo>
                  <a:lnTo>
                    <a:pt x="2015326" y="1726564"/>
                  </a:lnTo>
                  <a:lnTo>
                    <a:pt x="2028468" y="1682536"/>
                  </a:lnTo>
                  <a:lnTo>
                    <a:pt x="2039365" y="1637587"/>
                  </a:lnTo>
                  <a:lnTo>
                    <a:pt x="2047953" y="1591781"/>
                  </a:lnTo>
                  <a:lnTo>
                    <a:pt x="2054167" y="1545183"/>
                  </a:lnTo>
                  <a:lnTo>
                    <a:pt x="2057943" y="1497858"/>
                  </a:lnTo>
                  <a:lnTo>
                    <a:pt x="2059216" y="1449870"/>
                  </a:lnTo>
                  <a:lnTo>
                    <a:pt x="2057904" y="1401125"/>
                  </a:lnTo>
                  <a:lnTo>
                    <a:pt x="2054011" y="1353081"/>
                  </a:lnTo>
                  <a:lnTo>
                    <a:pt x="2047605" y="1305802"/>
                  </a:lnTo>
                  <a:lnTo>
                    <a:pt x="2038749" y="1259355"/>
                  </a:lnTo>
                  <a:lnTo>
                    <a:pt x="2027510" y="1213803"/>
                  </a:lnTo>
                  <a:lnTo>
                    <a:pt x="2013953" y="1169212"/>
                  </a:lnTo>
                  <a:lnTo>
                    <a:pt x="1996179" y="1217871"/>
                  </a:lnTo>
                  <a:lnTo>
                    <a:pt x="1975702" y="1265158"/>
                  </a:lnTo>
                  <a:lnTo>
                    <a:pt x="1952613" y="1310980"/>
                  </a:lnTo>
                  <a:lnTo>
                    <a:pt x="1927007" y="1355241"/>
                  </a:lnTo>
                  <a:lnTo>
                    <a:pt x="1898977" y="1397846"/>
                  </a:lnTo>
                  <a:lnTo>
                    <a:pt x="1868617" y="1438699"/>
                  </a:lnTo>
                  <a:lnTo>
                    <a:pt x="1836020" y="1477705"/>
                  </a:lnTo>
                  <a:lnTo>
                    <a:pt x="1801280" y="1514769"/>
                  </a:lnTo>
                  <a:lnTo>
                    <a:pt x="1764491" y="1549796"/>
                  </a:lnTo>
                  <a:lnTo>
                    <a:pt x="1725745" y="1582690"/>
                  </a:lnTo>
                  <a:lnTo>
                    <a:pt x="1685137" y="1613357"/>
                  </a:lnTo>
                  <a:lnTo>
                    <a:pt x="1644699" y="1640521"/>
                  </a:lnTo>
                  <a:lnTo>
                    <a:pt x="1602735" y="1665488"/>
                  </a:lnTo>
                  <a:lnTo>
                    <a:pt x="1559328" y="1688175"/>
                  </a:lnTo>
                  <a:lnTo>
                    <a:pt x="1514560" y="1708501"/>
                  </a:lnTo>
                  <a:lnTo>
                    <a:pt x="1468514" y="1726382"/>
                  </a:lnTo>
                  <a:lnTo>
                    <a:pt x="1421272" y="1741739"/>
                  </a:lnTo>
                  <a:lnTo>
                    <a:pt x="1372916" y="1754487"/>
                  </a:lnTo>
                  <a:lnTo>
                    <a:pt x="1323528" y="1764545"/>
                  </a:lnTo>
                  <a:lnTo>
                    <a:pt x="1273191" y="1771831"/>
                  </a:lnTo>
                  <a:lnTo>
                    <a:pt x="1221988" y="1776263"/>
                  </a:lnTo>
                  <a:lnTo>
                    <a:pt x="1170000" y="1777758"/>
                  </a:lnTo>
                  <a:lnTo>
                    <a:pt x="1119093" y="1776325"/>
                  </a:lnTo>
                  <a:lnTo>
                    <a:pt x="1068939" y="1772075"/>
                  </a:lnTo>
                  <a:lnTo>
                    <a:pt x="1019612" y="1765087"/>
                  </a:lnTo>
                  <a:lnTo>
                    <a:pt x="971191" y="1755438"/>
                  </a:lnTo>
                  <a:lnTo>
                    <a:pt x="923754" y="1743205"/>
                  </a:lnTo>
                  <a:lnTo>
                    <a:pt x="877376" y="1728465"/>
                  </a:lnTo>
                  <a:lnTo>
                    <a:pt x="832137" y="1711296"/>
                  </a:lnTo>
                  <a:lnTo>
                    <a:pt x="788112" y="1691774"/>
                  </a:lnTo>
                  <a:lnTo>
                    <a:pt x="745379" y="1669978"/>
                  </a:lnTo>
                  <a:lnTo>
                    <a:pt x="704016" y="1645983"/>
                  </a:lnTo>
                  <a:lnTo>
                    <a:pt x="664099" y="1619868"/>
                  </a:lnTo>
                  <a:lnTo>
                    <a:pt x="625706" y="1591710"/>
                  </a:lnTo>
                  <a:lnTo>
                    <a:pt x="588914" y="1561586"/>
                  </a:lnTo>
                  <a:lnTo>
                    <a:pt x="553801" y="1529573"/>
                  </a:lnTo>
                  <a:lnTo>
                    <a:pt x="520443" y="1495749"/>
                  </a:lnTo>
                  <a:lnTo>
                    <a:pt x="488919" y="1460191"/>
                  </a:lnTo>
                  <a:lnTo>
                    <a:pt x="459304" y="1422975"/>
                  </a:lnTo>
                  <a:lnTo>
                    <a:pt x="431677" y="1384180"/>
                  </a:lnTo>
                  <a:lnTo>
                    <a:pt x="406115" y="1343882"/>
                  </a:lnTo>
                  <a:lnTo>
                    <a:pt x="382695" y="1302160"/>
                  </a:lnTo>
                  <a:lnTo>
                    <a:pt x="361494" y="1259089"/>
                  </a:lnTo>
                  <a:lnTo>
                    <a:pt x="342590" y="1214747"/>
                  </a:lnTo>
                  <a:lnTo>
                    <a:pt x="326059" y="1169212"/>
                  </a:lnTo>
                  <a:lnTo>
                    <a:pt x="312502" y="1124567"/>
                  </a:lnTo>
                  <a:lnTo>
                    <a:pt x="301263" y="1078978"/>
                  </a:lnTo>
                  <a:lnTo>
                    <a:pt x="292407" y="1032506"/>
                  </a:lnTo>
                  <a:lnTo>
                    <a:pt x="286001" y="985216"/>
                  </a:lnTo>
                  <a:lnTo>
                    <a:pt x="282108" y="937169"/>
                  </a:lnTo>
                  <a:lnTo>
                    <a:pt x="280797" y="888428"/>
                  </a:lnTo>
                  <a:lnTo>
                    <a:pt x="282357" y="835276"/>
                  </a:lnTo>
                  <a:lnTo>
                    <a:pt x="286980" y="782951"/>
                  </a:lnTo>
                  <a:lnTo>
                    <a:pt x="294580" y="731539"/>
                  </a:lnTo>
                  <a:lnTo>
                    <a:pt x="305071" y="681127"/>
                  </a:lnTo>
                  <a:lnTo>
                    <a:pt x="318366" y="631805"/>
                  </a:lnTo>
                  <a:lnTo>
                    <a:pt x="334380" y="583660"/>
                  </a:lnTo>
                  <a:lnTo>
                    <a:pt x="353026" y="536778"/>
                  </a:lnTo>
                  <a:lnTo>
                    <a:pt x="374218" y="491248"/>
                  </a:lnTo>
                  <a:lnTo>
                    <a:pt x="397546" y="447691"/>
                  </a:lnTo>
                  <a:lnTo>
                    <a:pt x="423182" y="405621"/>
                  </a:lnTo>
                  <a:lnTo>
                    <a:pt x="451041" y="365122"/>
                  </a:lnTo>
                  <a:lnTo>
                    <a:pt x="481038" y="326279"/>
                  </a:lnTo>
                  <a:lnTo>
                    <a:pt x="513088" y="289177"/>
                  </a:lnTo>
                  <a:lnTo>
                    <a:pt x="547108" y="253901"/>
                  </a:lnTo>
                  <a:lnTo>
                    <a:pt x="583011" y="220536"/>
                  </a:lnTo>
                  <a:lnTo>
                    <a:pt x="620714" y="189165"/>
                  </a:lnTo>
                  <a:lnTo>
                    <a:pt x="660132" y="159874"/>
                  </a:lnTo>
                  <a:lnTo>
                    <a:pt x="701180" y="132748"/>
                  </a:lnTo>
                  <a:lnTo>
                    <a:pt x="743773" y="107871"/>
                  </a:lnTo>
                  <a:lnTo>
                    <a:pt x="787826" y="85328"/>
                  </a:lnTo>
                  <a:lnTo>
                    <a:pt x="833256" y="65204"/>
                  </a:lnTo>
                  <a:lnTo>
                    <a:pt x="879977" y="47584"/>
                  </a:lnTo>
                  <a:lnTo>
                    <a:pt x="927904" y="32552"/>
                  </a:lnTo>
                  <a:lnTo>
                    <a:pt x="976952" y="20192"/>
                  </a:lnTo>
                  <a:lnTo>
                    <a:pt x="1027038" y="10591"/>
                  </a:lnTo>
                  <a:lnTo>
                    <a:pt x="1078076" y="3831"/>
                  </a:lnTo>
                  <a:lnTo>
                    <a:pt x="1129982" y="0"/>
                  </a:lnTo>
                  <a:close/>
                </a:path>
              </a:pathLst>
            </a:custGeom>
            <a:solidFill>
              <a:srgbClr val="8CC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8">
              <a:extLst>
                <a:ext uri="{FF2B5EF4-FFF2-40B4-BE49-F238E27FC236}">
                  <a16:creationId xmlns:a16="http://schemas.microsoft.com/office/drawing/2014/main" id="{92777347-9EDA-7648-17FA-92DC9A4D03E4}"/>
                </a:ext>
              </a:extLst>
            </p:cNvPr>
            <p:cNvSpPr/>
            <p:nvPr/>
          </p:nvSpPr>
          <p:spPr>
            <a:xfrm>
              <a:off x="4456773" y="819010"/>
              <a:ext cx="2059305" cy="2339975"/>
            </a:xfrm>
            <a:custGeom>
              <a:avLst/>
              <a:gdLst/>
              <a:ahLst/>
              <a:cxnLst/>
              <a:rect l="l" t="t" r="r" b="b"/>
              <a:pathLst>
                <a:path w="2059304" h="2339975">
                  <a:moveTo>
                    <a:pt x="1098143" y="1170012"/>
                  </a:moveTo>
                  <a:lnTo>
                    <a:pt x="1092631" y="1122108"/>
                  </a:lnTo>
                  <a:lnTo>
                    <a:pt x="1076909" y="1078141"/>
                  </a:lnTo>
                  <a:lnTo>
                    <a:pt x="1052245" y="1039342"/>
                  </a:lnTo>
                  <a:lnTo>
                    <a:pt x="1019898" y="1006983"/>
                  </a:lnTo>
                  <a:lnTo>
                    <a:pt x="981100" y="982332"/>
                  </a:lnTo>
                  <a:lnTo>
                    <a:pt x="937120" y="966609"/>
                  </a:lnTo>
                  <a:lnTo>
                    <a:pt x="889215" y="961085"/>
                  </a:lnTo>
                  <a:lnTo>
                    <a:pt x="841311" y="966609"/>
                  </a:lnTo>
                  <a:lnTo>
                    <a:pt x="797331" y="982332"/>
                  </a:lnTo>
                  <a:lnTo>
                    <a:pt x="758545" y="1006983"/>
                  </a:lnTo>
                  <a:lnTo>
                    <a:pt x="726186" y="1039342"/>
                  </a:lnTo>
                  <a:lnTo>
                    <a:pt x="701522" y="1078141"/>
                  </a:lnTo>
                  <a:lnTo>
                    <a:pt x="685812" y="1122108"/>
                  </a:lnTo>
                  <a:lnTo>
                    <a:pt x="680288" y="1170012"/>
                  </a:lnTo>
                  <a:lnTo>
                    <a:pt x="685812" y="1217930"/>
                  </a:lnTo>
                  <a:lnTo>
                    <a:pt x="701522" y="1261897"/>
                  </a:lnTo>
                  <a:lnTo>
                    <a:pt x="726186" y="1300695"/>
                  </a:lnTo>
                  <a:lnTo>
                    <a:pt x="758545" y="1333055"/>
                  </a:lnTo>
                  <a:lnTo>
                    <a:pt x="797331" y="1357706"/>
                  </a:lnTo>
                  <a:lnTo>
                    <a:pt x="841311" y="1373428"/>
                  </a:lnTo>
                  <a:lnTo>
                    <a:pt x="889215" y="1378940"/>
                  </a:lnTo>
                  <a:lnTo>
                    <a:pt x="937120" y="1373428"/>
                  </a:lnTo>
                  <a:lnTo>
                    <a:pt x="981100" y="1357706"/>
                  </a:lnTo>
                  <a:lnTo>
                    <a:pt x="1019898" y="1333055"/>
                  </a:lnTo>
                  <a:lnTo>
                    <a:pt x="1052245" y="1300695"/>
                  </a:lnTo>
                  <a:lnTo>
                    <a:pt x="1076909" y="1261897"/>
                  </a:lnTo>
                  <a:lnTo>
                    <a:pt x="1092631" y="1217930"/>
                  </a:lnTo>
                  <a:lnTo>
                    <a:pt x="1098143" y="1170012"/>
                  </a:lnTo>
                  <a:close/>
                </a:path>
                <a:path w="2059304" h="2339975">
                  <a:moveTo>
                    <a:pt x="2059216" y="1170000"/>
                  </a:moveTo>
                  <a:lnTo>
                    <a:pt x="2058225" y="1121156"/>
                  </a:lnTo>
                  <a:lnTo>
                    <a:pt x="2055241" y="1072832"/>
                  </a:lnTo>
                  <a:lnTo>
                    <a:pt x="2050326" y="1025042"/>
                  </a:lnTo>
                  <a:lnTo>
                    <a:pt x="2043518" y="977849"/>
                  </a:lnTo>
                  <a:lnTo>
                    <a:pt x="2034844" y="931278"/>
                  </a:lnTo>
                  <a:lnTo>
                    <a:pt x="2024354" y="885380"/>
                  </a:lnTo>
                  <a:lnTo>
                    <a:pt x="2012086" y="840181"/>
                  </a:lnTo>
                  <a:lnTo>
                    <a:pt x="1998078" y="795731"/>
                  </a:lnTo>
                  <a:lnTo>
                    <a:pt x="1982368" y="752068"/>
                  </a:lnTo>
                  <a:lnTo>
                    <a:pt x="1964994" y="709218"/>
                  </a:lnTo>
                  <a:lnTo>
                    <a:pt x="1945982" y="667232"/>
                  </a:lnTo>
                  <a:lnTo>
                    <a:pt x="1925408" y="626148"/>
                  </a:lnTo>
                  <a:lnTo>
                    <a:pt x="1903272" y="586003"/>
                  </a:lnTo>
                  <a:lnTo>
                    <a:pt x="1879638" y="546836"/>
                  </a:lnTo>
                  <a:lnTo>
                    <a:pt x="1854530" y="508698"/>
                  </a:lnTo>
                  <a:lnTo>
                    <a:pt x="1827999" y="471601"/>
                  </a:lnTo>
                  <a:lnTo>
                    <a:pt x="1800072" y="435610"/>
                  </a:lnTo>
                  <a:lnTo>
                    <a:pt x="1770811" y="400748"/>
                  </a:lnTo>
                  <a:lnTo>
                    <a:pt x="1740217" y="367068"/>
                  </a:lnTo>
                  <a:lnTo>
                    <a:pt x="1708365" y="334594"/>
                  </a:lnTo>
                  <a:lnTo>
                    <a:pt x="1675282" y="303377"/>
                  </a:lnTo>
                  <a:lnTo>
                    <a:pt x="1641005" y="273456"/>
                  </a:lnTo>
                  <a:lnTo>
                    <a:pt x="1605559" y="244856"/>
                  </a:lnTo>
                  <a:lnTo>
                    <a:pt x="1569008" y="217627"/>
                  </a:lnTo>
                  <a:lnTo>
                    <a:pt x="1531378" y="191820"/>
                  </a:lnTo>
                  <a:lnTo>
                    <a:pt x="1492719" y="167449"/>
                  </a:lnTo>
                  <a:lnTo>
                    <a:pt x="1453057" y="144576"/>
                  </a:lnTo>
                  <a:lnTo>
                    <a:pt x="1412430" y="123215"/>
                  </a:lnTo>
                  <a:lnTo>
                    <a:pt x="1370888" y="103428"/>
                  </a:lnTo>
                  <a:lnTo>
                    <a:pt x="1328470" y="85242"/>
                  </a:lnTo>
                  <a:lnTo>
                    <a:pt x="1285201" y="68707"/>
                  </a:lnTo>
                  <a:lnTo>
                    <a:pt x="1241145" y="53848"/>
                  </a:lnTo>
                  <a:lnTo>
                    <a:pt x="1196314" y="40716"/>
                  </a:lnTo>
                  <a:lnTo>
                    <a:pt x="1150759" y="29349"/>
                  </a:lnTo>
                  <a:lnTo>
                    <a:pt x="1104519" y="19773"/>
                  </a:lnTo>
                  <a:lnTo>
                    <a:pt x="1057630" y="12039"/>
                  </a:lnTo>
                  <a:lnTo>
                    <a:pt x="1010145" y="6184"/>
                  </a:lnTo>
                  <a:lnTo>
                    <a:pt x="962075" y="2247"/>
                  </a:lnTo>
                  <a:lnTo>
                    <a:pt x="913485" y="266"/>
                  </a:lnTo>
                  <a:lnTo>
                    <a:pt x="881075" y="0"/>
                  </a:lnTo>
                  <a:lnTo>
                    <a:pt x="849198" y="787"/>
                  </a:lnTo>
                  <a:lnTo>
                    <a:pt x="797293" y="4622"/>
                  </a:lnTo>
                  <a:lnTo>
                    <a:pt x="746264" y="11379"/>
                  </a:lnTo>
                  <a:lnTo>
                    <a:pt x="696175" y="20980"/>
                  </a:lnTo>
                  <a:lnTo>
                    <a:pt x="647128" y="33337"/>
                  </a:lnTo>
                  <a:lnTo>
                    <a:pt x="599198" y="48374"/>
                  </a:lnTo>
                  <a:lnTo>
                    <a:pt x="552475" y="65989"/>
                  </a:lnTo>
                  <a:lnTo>
                    <a:pt x="507047" y="86118"/>
                  </a:lnTo>
                  <a:lnTo>
                    <a:pt x="462991" y="108661"/>
                  </a:lnTo>
                  <a:lnTo>
                    <a:pt x="420395" y="133540"/>
                  </a:lnTo>
                  <a:lnTo>
                    <a:pt x="379349" y="160667"/>
                  </a:lnTo>
                  <a:lnTo>
                    <a:pt x="339928" y="189953"/>
                  </a:lnTo>
                  <a:lnTo>
                    <a:pt x="302234" y="221322"/>
                  </a:lnTo>
                  <a:lnTo>
                    <a:pt x="266319" y="254685"/>
                  </a:lnTo>
                  <a:lnTo>
                    <a:pt x="232308" y="289966"/>
                  </a:lnTo>
                  <a:lnTo>
                    <a:pt x="200253" y="327063"/>
                  </a:lnTo>
                  <a:lnTo>
                    <a:pt x="170256" y="365912"/>
                  </a:lnTo>
                  <a:lnTo>
                    <a:pt x="142392" y="406412"/>
                  </a:lnTo>
                  <a:lnTo>
                    <a:pt x="116751" y="448475"/>
                  </a:lnTo>
                  <a:lnTo>
                    <a:pt x="93421" y="492036"/>
                  </a:lnTo>
                  <a:lnTo>
                    <a:pt x="72237" y="537565"/>
                  </a:lnTo>
                  <a:lnTo>
                    <a:pt x="53594" y="584454"/>
                  </a:lnTo>
                  <a:lnTo>
                    <a:pt x="37579" y="632599"/>
                  </a:lnTo>
                  <a:lnTo>
                    <a:pt x="24282" y="681913"/>
                  </a:lnTo>
                  <a:lnTo>
                    <a:pt x="13792" y="732332"/>
                  </a:lnTo>
                  <a:lnTo>
                    <a:pt x="6184" y="783742"/>
                  </a:lnTo>
                  <a:lnTo>
                    <a:pt x="1562" y="836066"/>
                  </a:lnTo>
                  <a:lnTo>
                    <a:pt x="0" y="889215"/>
                  </a:lnTo>
                  <a:lnTo>
                    <a:pt x="1320" y="937958"/>
                  </a:lnTo>
                  <a:lnTo>
                    <a:pt x="5207" y="986015"/>
                  </a:lnTo>
                  <a:lnTo>
                    <a:pt x="11620" y="1033297"/>
                  </a:lnTo>
                  <a:lnTo>
                    <a:pt x="20485" y="1079766"/>
                  </a:lnTo>
                  <a:lnTo>
                    <a:pt x="31724" y="1125359"/>
                  </a:lnTo>
                  <a:lnTo>
                    <a:pt x="45275" y="1170000"/>
                  </a:lnTo>
                  <a:lnTo>
                    <a:pt x="61810" y="1124470"/>
                  </a:lnTo>
                  <a:lnTo>
                    <a:pt x="80708" y="1080122"/>
                  </a:lnTo>
                  <a:lnTo>
                    <a:pt x="101917" y="1037056"/>
                  </a:lnTo>
                  <a:lnTo>
                    <a:pt x="125336" y="995324"/>
                  </a:lnTo>
                  <a:lnTo>
                    <a:pt x="150888" y="955027"/>
                  </a:lnTo>
                  <a:lnTo>
                    <a:pt x="178523" y="916241"/>
                  </a:lnTo>
                  <a:lnTo>
                    <a:pt x="208127" y="879017"/>
                  </a:lnTo>
                  <a:lnTo>
                    <a:pt x="239661" y="843457"/>
                  </a:lnTo>
                  <a:lnTo>
                    <a:pt x="273011" y="809637"/>
                  </a:lnTo>
                  <a:lnTo>
                    <a:pt x="308127" y="777621"/>
                  </a:lnTo>
                  <a:lnTo>
                    <a:pt x="344919" y="747496"/>
                  </a:lnTo>
                  <a:lnTo>
                    <a:pt x="383311" y="719340"/>
                  </a:lnTo>
                  <a:lnTo>
                    <a:pt x="423227" y="693216"/>
                  </a:lnTo>
                  <a:lnTo>
                    <a:pt x="464591" y="669226"/>
                  </a:lnTo>
                  <a:lnTo>
                    <a:pt x="507326" y="647433"/>
                  </a:lnTo>
                  <a:lnTo>
                    <a:pt x="551345" y="627913"/>
                  </a:lnTo>
                  <a:lnTo>
                    <a:pt x="596595" y="610743"/>
                  </a:lnTo>
                  <a:lnTo>
                    <a:pt x="642962" y="595998"/>
                  </a:lnTo>
                  <a:lnTo>
                    <a:pt x="690410" y="583768"/>
                  </a:lnTo>
                  <a:lnTo>
                    <a:pt x="738835" y="574116"/>
                  </a:lnTo>
                  <a:lnTo>
                    <a:pt x="788162" y="567131"/>
                  </a:lnTo>
                  <a:lnTo>
                    <a:pt x="838314" y="562876"/>
                  </a:lnTo>
                  <a:lnTo>
                    <a:pt x="889215" y="561441"/>
                  </a:lnTo>
                  <a:lnTo>
                    <a:pt x="899718" y="561441"/>
                  </a:lnTo>
                  <a:lnTo>
                    <a:pt x="958773" y="564210"/>
                  </a:lnTo>
                  <a:lnTo>
                    <a:pt x="1011694" y="569874"/>
                  </a:lnTo>
                  <a:lnTo>
                    <a:pt x="1063637" y="578599"/>
                  </a:lnTo>
                  <a:lnTo>
                    <a:pt x="1114513" y="590296"/>
                  </a:lnTo>
                  <a:lnTo>
                    <a:pt x="1164221" y="604875"/>
                  </a:lnTo>
                  <a:lnTo>
                    <a:pt x="1212697" y="622211"/>
                  </a:lnTo>
                  <a:lnTo>
                    <a:pt x="1259840" y="642239"/>
                  </a:lnTo>
                  <a:lnTo>
                    <a:pt x="1305547" y="664845"/>
                  </a:lnTo>
                  <a:lnTo>
                    <a:pt x="1347774" y="688746"/>
                  </a:lnTo>
                  <a:lnTo>
                    <a:pt x="1388516" y="714844"/>
                  </a:lnTo>
                  <a:lnTo>
                    <a:pt x="1427708" y="743051"/>
                  </a:lnTo>
                  <a:lnTo>
                    <a:pt x="1465249" y="773303"/>
                  </a:lnTo>
                  <a:lnTo>
                    <a:pt x="1501089" y="805497"/>
                  </a:lnTo>
                  <a:lnTo>
                    <a:pt x="1535125" y="839584"/>
                  </a:lnTo>
                  <a:lnTo>
                    <a:pt x="1567281" y="875449"/>
                  </a:lnTo>
                  <a:lnTo>
                    <a:pt x="1597482" y="913041"/>
                  </a:lnTo>
                  <a:lnTo>
                    <a:pt x="1625650" y="952258"/>
                  </a:lnTo>
                  <a:lnTo>
                    <a:pt x="1651711" y="993025"/>
                  </a:lnTo>
                  <a:lnTo>
                    <a:pt x="1675561" y="1035265"/>
                  </a:lnTo>
                  <a:lnTo>
                    <a:pt x="1697139" y="1078890"/>
                  </a:lnTo>
                  <a:lnTo>
                    <a:pt x="1716366" y="1123835"/>
                  </a:lnTo>
                  <a:lnTo>
                    <a:pt x="1733156" y="1170000"/>
                  </a:lnTo>
                  <a:lnTo>
                    <a:pt x="1746719" y="1214589"/>
                  </a:lnTo>
                  <a:lnTo>
                    <a:pt x="1757959" y="1260144"/>
                  </a:lnTo>
                  <a:lnTo>
                    <a:pt x="1766824" y="1306588"/>
                  </a:lnTo>
                  <a:lnTo>
                    <a:pt x="1773224" y="1353870"/>
                  </a:lnTo>
                  <a:lnTo>
                    <a:pt x="1777123" y="1401914"/>
                  </a:lnTo>
                  <a:lnTo>
                    <a:pt x="1778431" y="1450657"/>
                  </a:lnTo>
                  <a:lnTo>
                    <a:pt x="1777161" y="1498650"/>
                  </a:lnTo>
                  <a:lnTo>
                    <a:pt x="1773389" y="1545971"/>
                  </a:lnTo>
                  <a:lnTo>
                    <a:pt x="1767179" y="1592567"/>
                  </a:lnTo>
                  <a:lnTo>
                    <a:pt x="1758581" y="1638376"/>
                  </a:lnTo>
                  <a:lnTo>
                    <a:pt x="1747685" y="1683321"/>
                  </a:lnTo>
                  <a:lnTo>
                    <a:pt x="1734553" y="1727352"/>
                  </a:lnTo>
                  <a:lnTo>
                    <a:pt x="1719224" y="1770392"/>
                  </a:lnTo>
                  <a:lnTo>
                    <a:pt x="1701787" y="1812391"/>
                  </a:lnTo>
                  <a:lnTo>
                    <a:pt x="1682292" y="1853260"/>
                  </a:lnTo>
                  <a:lnTo>
                    <a:pt x="1660829" y="1892960"/>
                  </a:lnTo>
                  <a:lnTo>
                    <a:pt x="1637423" y="1931416"/>
                  </a:lnTo>
                  <a:lnTo>
                    <a:pt x="1612176" y="1968563"/>
                  </a:lnTo>
                  <a:lnTo>
                    <a:pt x="1585125" y="2004326"/>
                  </a:lnTo>
                  <a:lnTo>
                    <a:pt x="1556346" y="2038667"/>
                  </a:lnTo>
                  <a:lnTo>
                    <a:pt x="1525905" y="2071497"/>
                  </a:lnTo>
                  <a:lnTo>
                    <a:pt x="1493862" y="2102764"/>
                  </a:lnTo>
                  <a:lnTo>
                    <a:pt x="1460284" y="2132393"/>
                  </a:lnTo>
                  <a:lnTo>
                    <a:pt x="1425244" y="2160320"/>
                  </a:lnTo>
                  <a:lnTo>
                    <a:pt x="1388795" y="2186495"/>
                  </a:lnTo>
                  <a:lnTo>
                    <a:pt x="1351000" y="2210854"/>
                  </a:lnTo>
                  <a:lnTo>
                    <a:pt x="1311935" y="2233307"/>
                  </a:lnTo>
                  <a:lnTo>
                    <a:pt x="1271651" y="2253818"/>
                  </a:lnTo>
                  <a:lnTo>
                    <a:pt x="1230223" y="2272296"/>
                  </a:lnTo>
                  <a:lnTo>
                    <a:pt x="1187704" y="2288705"/>
                  </a:lnTo>
                  <a:lnTo>
                    <a:pt x="1144168" y="2302954"/>
                  </a:lnTo>
                  <a:lnTo>
                    <a:pt x="1099693" y="2314994"/>
                  </a:lnTo>
                  <a:lnTo>
                    <a:pt x="1054315" y="2324760"/>
                  </a:lnTo>
                  <a:lnTo>
                    <a:pt x="1008113" y="2332177"/>
                  </a:lnTo>
                  <a:lnTo>
                    <a:pt x="961148" y="2337193"/>
                  </a:lnTo>
                  <a:lnTo>
                    <a:pt x="913485" y="2339733"/>
                  </a:lnTo>
                  <a:lnTo>
                    <a:pt x="962075" y="2337752"/>
                  </a:lnTo>
                  <a:lnTo>
                    <a:pt x="1010145" y="2333815"/>
                  </a:lnTo>
                  <a:lnTo>
                    <a:pt x="1057630" y="2327960"/>
                  </a:lnTo>
                  <a:lnTo>
                    <a:pt x="1104519" y="2320226"/>
                  </a:lnTo>
                  <a:lnTo>
                    <a:pt x="1150759" y="2310663"/>
                  </a:lnTo>
                  <a:lnTo>
                    <a:pt x="1196314" y="2299284"/>
                  </a:lnTo>
                  <a:lnTo>
                    <a:pt x="1241145" y="2286152"/>
                  </a:lnTo>
                  <a:lnTo>
                    <a:pt x="1285201" y="2271293"/>
                  </a:lnTo>
                  <a:lnTo>
                    <a:pt x="1328470" y="2254758"/>
                  </a:lnTo>
                  <a:lnTo>
                    <a:pt x="1370888" y="2236571"/>
                  </a:lnTo>
                  <a:lnTo>
                    <a:pt x="1412430" y="2216785"/>
                  </a:lnTo>
                  <a:lnTo>
                    <a:pt x="1453057" y="2195436"/>
                  </a:lnTo>
                  <a:lnTo>
                    <a:pt x="1492719" y="2172551"/>
                  </a:lnTo>
                  <a:lnTo>
                    <a:pt x="1531378" y="2148179"/>
                  </a:lnTo>
                  <a:lnTo>
                    <a:pt x="1569008" y="2122373"/>
                  </a:lnTo>
                  <a:lnTo>
                    <a:pt x="1605559" y="2095144"/>
                  </a:lnTo>
                  <a:lnTo>
                    <a:pt x="1641005" y="2066556"/>
                  </a:lnTo>
                  <a:lnTo>
                    <a:pt x="1675282" y="2036622"/>
                  </a:lnTo>
                  <a:lnTo>
                    <a:pt x="1708365" y="2005406"/>
                  </a:lnTo>
                  <a:lnTo>
                    <a:pt x="1740217" y="1972932"/>
                  </a:lnTo>
                  <a:lnTo>
                    <a:pt x="1770811" y="1939251"/>
                  </a:lnTo>
                  <a:lnTo>
                    <a:pt x="1800072" y="1904390"/>
                  </a:lnTo>
                  <a:lnTo>
                    <a:pt x="1827999" y="1868398"/>
                  </a:lnTo>
                  <a:lnTo>
                    <a:pt x="1854530" y="1831314"/>
                  </a:lnTo>
                  <a:lnTo>
                    <a:pt x="1879638" y="1793163"/>
                  </a:lnTo>
                  <a:lnTo>
                    <a:pt x="1903272" y="1753997"/>
                  </a:lnTo>
                  <a:lnTo>
                    <a:pt x="1925408" y="1713852"/>
                  </a:lnTo>
                  <a:lnTo>
                    <a:pt x="1945982" y="1672767"/>
                  </a:lnTo>
                  <a:lnTo>
                    <a:pt x="1964994" y="1630781"/>
                  </a:lnTo>
                  <a:lnTo>
                    <a:pt x="1982368" y="1587931"/>
                  </a:lnTo>
                  <a:lnTo>
                    <a:pt x="1998078" y="1544269"/>
                  </a:lnTo>
                  <a:lnTo>
                    <a:pt x="2012086" y="1499819"/>
                  </a:lnTo>
                  <a:lnTo>
                    <a:pt x="2024354" y="1454619"/>
                  </a:lnTo>
                  <a:lnTo>
                    <a:pt x="2034844" y="1408722"/>
                  </a:lnTo>
                  <a:lnTo>
                    <a:pt x="2043518" y="1362151"/>
                  </a:lnTo>
                  <a:lnTo>
                    <a:pt x="2050326" y="1314958"/>
                  </a:lnTo>
                  <a:lnTo>
                    <a:pt x="2055241" y="1267167"/>
                  </a:lnTo>
                  <a:lnTo>
                    <a:pt x="2058225" y="1218844"/>
                  </a:lnTo>
                  <a:lnTo>
                    <a:pt x="2059216" y="1170000"/>
                  </a:lnTo>
                  <a:close/>
                </a:path>
              </a:pathLst>
            </a:custGeom>
            <a:solidFill>
              <a:srgbClr val="5B92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Skupina 15">
            <a:extLst>
              <a:ext uri="{FF2B5EF4-FFF2-40B4-BE49-F238E27FC236}">
                <a16:creationId xmlns:a16="http://schemas.microsoft.com/office/drawing/2014/main" id="{AE5F1F34-8EE1-C89D-9B54-434383BA1231}"/>
              </a:ext>
            </a:extLst>
          </p:cNvPr>
          <p:cNvGrpSpPr/>
          <p:nvPr/>
        </p:nvGrpSpPr>
        <p:grpSpPr>
          <a:xfrm>
            <a:off x="387003" y="6813010"/>
            <a:ext cx="4611511" cy="270510"/>
            <a:chOff x="387003" y="6813010"/>
            <a:chExt cx="4611511" cy="270510"/>
          </a:xfrm>
        </p:grpSpPr>
        <p:pic>
          <p:nvPicPr>
            <p:cNvPr id="22" name="object 2">
              <a:extLst>
                <a:ext uri="{FF2B5EF4-FFF2-40B4-BE49-F238E27FC236}">
                  <a16:creationId xmlns:a16="http://schemas.microsoft.com/office/drawing/2014/main" id="{272CB1CE-4705-06A1-B0B8-C815542A3C38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20362" y="6854142"/>
              <a:ext cx="1578152" cy="84861"/>
            </a:xfrm>
            <a:prstGeom prst="rect">
              <a:avLst/>
            </a:prstGeom>
          </p:spPr>
        </p:pic>
        <p:pic>
          <p:nvPicPr>
            <p:cNvPr id="23" name="object 9">
              <a:extLst>
                <a:ext uri="{FF2B5EF4-FFF2-40B4-BE49-F238E27FC236}">
                  <a16:creationId xmlns:a16="http://schemas.microsoft.com/office/drawing/2014/main" id="{7B6364F5-4C92-1379-3B54-3865EDCAB15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4050" y="6929918"/>
              <a:ext cx="81432" cy="81419"/>
            </a:xfrm>
            <a:prstGeom prst="rect">
              <a:avLst/>
            </a:prstGeom>
          </p:spPr>
        </p:pic>
        <p:grpSp>
          <p:nvGrpSpPr>
            <p:cNvPr id="24" name="object 10">
              <a:extLst>
                <a:ext uri="{FF2B5EF4-FFF2-40B4-BE49-F238E27FC236}">
                  <a16:creationId xmlns:a16="http://schemas.microsoft.com/office/drawing/2014/main" id="{167A0D32-0DFA-A484-EA23-F15710199FE4}"/>
                </a:ext>
              </a:extLst>
            </p:cNvPr>
            <p:cNvGrpSpPr/>
            <p:nvPr/>
          </p:nvGrpSpPr>
          <p:grpSpPr>
            <a:xfrm>
              <a:off x="1710486" y="6859937"/>
              <a:ext cx="1397000" cy="212725"/>
              <a:chOff x="1710486" y="6859937"/>
              <a:chExt cx="1397000" cy="212725"/>
            </a:xfrm>
          </p:grpSpPr>
          <p:sp>
            <p:nvSpPr>
              <p:cNvPr id="26" name="object 11">
                <a:extLst>
                  <a:ext uri="{FF2B5EF4-FFF2-40B4-BE49-F238E27FC236}">
                    <a16:creationId xmlns:a16="http://schemas.microsoft.com/office/drawing/2014/main" id="{2EAB7792-2A8C-EC76-A5C1-386EB1BD6596}"/>
                  </a:ext>
                </a:extLst>
              </p:cNvPr>
              <p:cNvSpPr/>
              <p:nvPr/>
            </p:nvSpPr>
            <p:spPr>
              <a:xfrm>
                <a:off x="1710486" y="6986320"/>
                <a:ext cx="118046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80464" h="86359">
                    <a:moveTo>
                      <a:pt x="10655" y="26060"/>
                    </a:moveTo>
                    <a:lnTo>
                      <a:pt x="0" y="26060"/>
                    </a:lnTo>
                    <a:lnTo>
                      <a:pt x="22542" y="85001"/>
                    </a:lnTo>
                    <a:lnTo>
                      <a:pt x="32270" y="85001"/>
                    </a:lnTo>
                    <a:lnTo>
                      <a:pt x="37041" y="72694"/>
                    </a:lnTo>
                    <a:lnTo>
                      <a:pt x="27711" y="72694"/>
                    </a:lnTo>
                    <a:lnTo>
                      <a:pt x="10655" y="26060"/>
                    </a:lnTo>
                    <a:close/>
                  </a:path>
                  <a:path w="1180464" h="86359">
                    <a:moveTo>
                      <a:pt x="55118" y="26060"/>
                    </a:moveTo>
                    <a:lnTo>
                      <a:pt x="44983" y="26060"/>
                    </a:lnTo>
                    <a:lnTo>
                      <a:pt x="27927" y="72694"/>
                    </a:lnTo>
                    <a:lnTo>
                      <a:pt x="37041" y="72694"/>
                    </a:lnTo>
                    <a:lnTo>
                      <a:pt x="55118" y="26060"/>
                    </a:lnTo>
                    <a:close/>
                  </a:path>
                  <a:path w="1180464" h="86359">
                    <a:moveTo>
                      <a:pt x="74117" y="26060"/>
                    </a:moveTo>
                    <a:lnTo>
                      <a:pt x="62534" y="26060"/>
                    </a:lnTo>
                    <a:lnTo>
                      <a:pt x="82397" y="60909"/>
                    </a:lnTo>
                    <a:lnTo>
                      <a:pt x="82397" y="85001"/>
                    </a:lnTo>
                    <a:lnTo>
                      <a:pt x="91808" y="85001"/>
                    </a:lnTo>
                    <a:lnTo>
                      <a:pt x="91808" y="60591"/>
                    </a:lnTo>
                    <a:lnTo>
                      <a:pt x="97364" y="50876"/>
                    </a:lnTo>
                    <a:lnTo>
                      <a:pt x="87249" y="50876"/>
                    </a:lnTo>
                    <a:lnTo>
                      <a:pt x="74117" y="26060"/>
                    </a:lnTo>
                    <a:close/>
                  </a:path>
                  <a:path w="1180464" h="86359">
                    <a:moveTo>
                      <a:pt x="111556" y="26060"/>
                    </a:moveTo>
                    <a:lnTo>
                      <a:pt x="100596" y="26060"/>
                    </a:lnTo>
                    <a:lnTo>
                      <a:pt x="87464" y="50876"/>
                    </a:lnTo>
                    <a:lnTo>
                      <a:pt x="97364" y="50876"/>
                    </a:lnTo>
                    <a:lnTo>
                      <a:pt x="111556" y="26060"/>
                    </a:lnTo>
                    <a:close/>
                  </a:path>
                  <a:path w="1180464" h="86359">
                    <a:moveTo>
                      <a:pt x="93662" y="0"/>
                    </a:moveTo>
                    <a:lnTo>
                      <a:pt x="80949" y="17475"/>
                    </a:lnTo>
                    <a:lnTo>
                      <a:pt x="86639" y="21818"/>
                    </a:lnTo>
                    <a:lnTo>
                      <a:pt x="100495" y="5270"/>
                    </a:lnTo>
                    <a:lnTo>
                      <a:pt x="93662" y="0"/>
                    </a:lnTo>
                    <a:close/>
                  </a:path>
                  <a:path w="1180464" h="86359">
                    <a:moveTo>
                      <a:pt x="159639" y="26060"/>
                    </a:moveTo>
                    <a:lnTo>
                      <a:pt x="120142" y="26060"/>
                    </a:lnTo>
                    <a:lnTo>
                      <a:pt x="120142" y="34442"/>
                    </a:lnTo>
                    <a:lnTo>
                      <a:pt x="146507" y="34442"/>
                    </a:lnTo>
                    <a:lnTo>
                      <a:pt x="119824" y="79832"/>
                    </a:lnTo>
                    <a:lnTo>
                      <a:pt x="119824" y="85001"/>
                    </a:lnTo>
                    <a:lnTo>
                      <a:pt x="161912" y="85001"/>
                    </a:lnTo>
                    <a:lnTo>
                      <a:pt x="161912" y="76619"/>
                    </a:lnTo>
                    <a:lnTo>
                      <a:pt x="132651" y="76619"/>
                    </a:lnTo>
                    <a:lnTo>
                      <a:pt x="159639" y="30822"/>
                    </a:lnTo>
                    <a:lnTo>
                      <a:pt x="159639" y="26060"/>
                    </a:lnTo>
                    <a:close/>
                  </a:path>
                  <a:path w="1180464" h="86359">
                    <a:moveTo>
                      <a:pt x="184175" y="26060"/>
                    </a:moveTo>
                    <a:lnTo>
                      <a:pt x="174764" y="26060"/>
                    </a:lnTo>
                    <a:lnTo>
                      <a:pt x="174764" y="85001"/>
                    </a:lnTo>
                    <a:lnTo>
                      <a:pt x="184175" y="85001"/>
                    </a:lnTo>
                    <a:lnTo>
                      <a:pt x="184175" y="67729"/>
                    </a:lnTo>
                    <a:lnTo>
                      <a:pt x="193789" y="56464"/>
                    </a:lnTo>
                    <a:lnTo>
                      <a:pt x="204527" y="56464"/>
                    </a:lnTo>
                    <a:lnTo>
                      <a:pt x="203787" y="55219"/>
                    </a:lnTo>
                    <a:lnTo>
                      <a:pt x="184175" y="55219"/>
                    </a:lnTo>
                    <a:lnTo>
                      <a:pt x="184175" y="26060"/>
                    </a:lnTo>
                    <a:close/>
                  </a:path>
                  <a:path w="1180464" h="86359">
                    <a:moveTo>
                      <a:pt x="204527" y="56464"/>
                    </a:moveTo>
                    <a:lnTo>
                      <a:pt x="193789" y="56464"/>
                    </a:lnTo>
                    <a:lnTo>
                      <a:pt x="210337" y="85001"/>
                    </a:lnTo>
                    <a:lnTo>
                      <a:pt x="221500" y="85001"/>
                    </a:lnTo>
                    <a:lnTo>
                      <a:pt x="204527" y="56464"/>
                    </a:lnTo>
                    <a:close/>
                  </a:path>
                  <a:path w="1180464" h="86359">
                    <a:moveTo>
                      <a:pt x="219748" y="26060"/>
                    </a:moveTo>
                    <a:lnTo>
                      <a:pt x="208368" y="26060"/>
                    </a:lnTo>
                    <a:lnTo>
                      <a:pt x="184175" y="55219"/>
                    </a:lnTo>
                    <a:lnTo>
                      <a:pt x="203787" y="55219"/>
                    </a:lnTo>
                    <a:lnTo>
                      <a:pt x="200101" y="49022"/>
                    </a:lnTo>
                    <a:lnTo>
                      <a:pt x="219748" y="26060"/>
                    </a:lnTo>
                    <a:close/>
                  </a:path>
                  <a:path w="1180464" h="86359">
                    <a:moveTo>
                      <a:pt x="241592" y="26060"/>
                    </a:moveTo>
                    <a:lnTo>
                      <a:pt x="232181" y="26060"/>
                    </a:lnTo>
                    <a:lnTo>
                      <a:pt x="232181" y="57391"/>
                    </a:lnTo>
                    <a:lnTo>
                      <a:pt x="233612" y="69754"/>
                    </a:lnTo>
                    <a:lnTo>
                      <a:pt x="237971" y="78800"/>
                    </a:lnTo>
                    <a:lnTo>
                      <a:pt x="245356" y="84355"/>
                    </a:lnTo>
                    <a:lnTo>
                      <a:pt x="255866" y="86245"/>
                    </a:lnTo>
                    <a:lnTo>
                      <a:pt x="266607" y="84355"/>
                    </a:lnTo>
                    <a:lnTo>
                      <a:pt x="274113" y="78800"/>
                    </a:lnTo>
                    <a:lnTo>
                      <a:pt x="274569" y="77863"/>
                    </a:lnTo>
                    <a:lnTo>
                      <a:pt x="246964" y="77863"/>
                    </a:lnTo>
                    <a:lnTo>
                      <a:pt x="241592" y="71564"/>
                    </a:lnTo>
                    <a:lnTo>
                      <a:pt x="241592" y="26060"/>
                    </a:lnTo>
                    <a:close/>
                  </a:path>
                  <a:path w="1180464" h="86359">
                    <a:moveTo>
                      <a:pt x="279958" y="26060"/>
                    </a:moveTo>
                    <a:lnTo>
                      <a:pt x="270548" y="26060"/>
                    </a:lnTo>
                    <a:lnTo>
                      <a:pt x="270548" y="71564"/>
                    </a:lnTo>
                    <a:lnTo>
                      <a:pt x="265163" y="77863"/>
                    </a:lnTo>
                    <a:lnTo>
                      <a:pt x="274569" y="77863"/>
                    </a:lnTo>
                    <a:lnTo>
                      <a:pt x="278519" y="69754"/>
                    </a:lnTo>
                    <a:lnTo>
                      <a:pt x="279958" y="57391"/>
                    </a:lnTo>
                    <a:lnTo>
                      <a:pt x="279958" y="26060"/>
                    </a:lnTo>
                    <a:close/>
                  </a:path>
                  <a:path w="1180464" h="86359">
                    <a:moveTo>
                      <a:pt x="312534" y="26060"/>
                    </a:moveTo>
                    <a:lnTo>
                      <a:pt x="298373" y="26060"/>
                    </a:lnTo>
                    <a:lnTo>
                      <a:pt x="298373" y="85001"/>
                    </a:lnTo>
                    <a:lnTo>
                      <a:pt x="307784" y="85001"/>
                    </a:lnTo>
                    <a:lnTo>
                      <a:pt x="307784" y="37642"/>
                    </a:lnTo>
                    <a:lnTo>
                      <a:pt x="317023" y="37642"/>
                    </a:lnTo>
                    <a:lnTo>
                      <a:pt x="312534" y="26060"/>
                    </a:lnTo>
                    <a:close/>
                  </a:path>
                  <a:path w="1180464" h="86359">
                    <a:moveTo>
                      <a:pt x="317023" y="37642"/>
                    </a:moveTo>
                    <a:lnTo>
                      <a:pt x="307784" y="37642"/>
                    </a:lnTo>
                    <a:lnTo>
                      <a:pt x="326809" y="85001"/>
                    </a:lnTo>
                    <a:lnTo>
                      <a:pt x="334149" y="85001"/>
                    </a:lnTo>
                    <a:lnTo>
                      <a:pt x="339428" y="71970"/>
                    </a:lnTo>
                    <a:lnTo>
                      <a:pt x="330327" y="71970"/>
                    </a:lnTo>
                    <a:lnTo>
                      <a:pt x="317023" y="37642"/>
                    </a:lnTo>
                    <a:close/>
                  </a:path>
                  <a:path w="1180464" h="86359">
                    <a:moveTo>
                      <a:pt x="362788" y="37541"/>
                    </a:moveTo>
                    <a:lnTo>
                      <a:pt x="353377" y="37541"/>
                    </a:lnTo>
                    <a:lnTo>
                      <a:pt x="353377" y="85001"/>
                    </a:lnTo>
                    <a:lnTo>
                      <a:pt x="362788" y="85001"/>
                    </a:lnTo>
                    <a:lnTo>
                      <a:pt x="362788" y="37541"/>
                    </a:lnTo>
                    <a:close/>
                  </a:path>
                  <a:path w="1180464" h="86359">
                    <a:moveTo>
                      <a:pt x="362788" y="26060"/>
                    </a:moveTo>
                    <a:lnTo>
                      <a:pt x="348627" y="26060"/>
                    </a:lnTo>
                    <a:lnTo>
                      <a:pt x="330428" y="71970"/>
                    </a:lnTo>
                    <a:lnTo>
                      <a:pt x="339428" y="71970"/>
                    </a:lnTo>
                    <a:lnTo>
                      <a:pt x="353377" y="37541"/>
                    </a:lnTo>
                    <a:lnTo>
                      <a:pt x="362788" y="37541"/>
                    </a:lnTo>
                    <a:lnTo>
                      <a:pt x="362788" y="26060"/>
                    </a:lnTo>
                    <a:close/>
                  </a:path>
                  <a:path w="1180464" h="86359">
                    <a:moveTo>
                      <a:pt x="442620" y="24815"/>
                    </a:moveTo>
                    <a:lnTo>
                      <a:pt x="436727" y="24815"/>
                    </a:lnTo>
                    <a:lnTo>
                      <a:pt x="424212" y="27142"/>
                    </a:lnTo>
                    <a:lnTo>
                      <a:pt x="414027" y="33578"/>
                    </a:lnTo>
                    <a:lnTo>
                      <a:pt x="407179" y="43310"/>
                    </a:lnTo>
                    <a:lnTo>
                      <a:pt x="404672" y="55524"/>
                    </a:lnTo>
                    <a:lnTo>
                      <a:pt x="407161" y="68222"/>
                    </a:lnTo>
                    <a:lnTo>
                      <a:pt x="413964" y="77904"/>
                    </a:lnTo>
                    <a:lnTo>
                      <a:pt x="424084" y="84077"/>
                    </a:lnTo>
                    <a:lnTo>
                      <a:pt x="436524" y="86245"/>
                    </a:lnTo>
                    <a:lnTo>
                      <a:pt x="442925" y="86245"/>
                    </a:lnTo>
                    <a:lnTo>
                      <a:pt x="448932" y="84277"/>
                    </a:lnTo>
                    <a:lnTo>
                      <a:pt x="453999" y="80759"/>
                    </a:lnTo>
                    <a:lnTo>
                      <a:pt x="451977" y="77863"/>
                    </a:lnTo>
                    <a:lnTo>
                      <a:pt x="436524" y="77863"/>
                    </a:lnTo>
                    <a:lnTo>
                      <a:pt x="427600" y="76307"/>
                    </a:lnTo>
                    <a:lnTo>
                      <a:pt x="420671" y="71851"/>
                    </a:lnTo>
                    <a:lnTo>
                      <a:pt x="416186" y="64817"/>
                    </a:lnTo>
                    <a:lnTo>
                      <a:pt x="414591" y="55524"/>
                    </a:lnTo>
                    <a:lnTo>
                      <a:pt x="416259" y="46586"/>
                    </a:lnTo>
                    <a:lnTo>
                      <a:pt x="420874" y="39517"/>
                    </a:lnTo>
                    <a:lnTo>
                      <a:pt x="427857" y="34870"/>
                    </a:lnTo>
                    <a:lnTo>
                      <a:pt x="436626" y="33197"/>
                    </a:lnTo>
                    <a:lnTo>
                      <a:pt x="450322" y="33197"/>
                    </a:lnTo>
                    <a:lnTo>
                      <a:pt x="452653" y="29375"/>
                    </a:lnTo>
                    <a:lnTo>
                      <a:pt x="447992" y="26479"/>
                    </a:lnTo>
                    <a:lnTo>
                      <a:pt x="442620" y="24815"/>
                    </a:lnTo>
                    <a:close/>
                  </a:path>
                  <a:path w="1180464" h="86359">
                    <a:moveTo>
                      <a:pt x="449237" y="73939"/>
                    </a:moveTo>
                    <a:lnTo>
                      <a:pt x="445312" y="76517"/>
                    </a:lnTo>
                    <a:lnTo>
                      <a:pt x="440969" y="77863"/>
                    </a:lnTo>
                    <a:lnTo>
                      <a:pt x="451977" y="77863"/>
                    </a:lnTo>
                    <a:lnTo>
                      <a:pt x="449237" y="73939"/>
                    </a:lnTo>
                    <a:close/>
                  </a:path>
                  <a:path w="1180464" h="86359">
                    <a:moveTo>
                      <a:pt x="450322" y="33197"/>
                    </a:moveTo>
                    <a:lnTo>
                      <a:pt x="440867" y="33197"/>
                    </a:lnTo>
                    <a:lnTo>
                      <a:pt x="444792" y="34442"/>
                    </a:lnTo>
                    <a:lnTo>
                      <a:pt x="448310" y="36499"/>
                    </a:lnTo>
                    <a:lnTo>
                      <a:pt x="450322" y="33197"/>
                    </a:lnTo>
                    <a:close/>
                  </a:path>
                  <a:path w="1180464" h="86359">
                    <a:moveTo>
                      <a:pt x="425246" y="1549"/>
                    </a:moveTo>
                    <a:lnTo>
                      <a:pt x="419658" y="5270"/>
                    </a:lnTo>
                    <a:lnTo>
                      <a:pt x="430212" y="21513"/>
                    </a:lnTo>
                    <a:lnTo>
                      <a:pt x="439305" y="21513"/>
                    </a:lnTo>
                    <a:lnTo>
                      <a:pt x="443687" y="14897"/>
                    </a:lnTo>
                    <a:lnTo>
                      <a:pt x="434860" y="14897"/>
                    </a:lnTo>
                    <a:lnTo>
                      <a:pt x="425246" y="1549"/>
                    </a:lnTo>
                    <a:close/>
                  </a:path>
                  <a:path w="1180464" h="86359">
                    <a:moveTo>
                      <a:pt x="444474" y="1549"/>
                    </a:moveTo>
                    <a:lnTo>
                      <a:pt x="434860" y="14897"/>
                    </a:lnTo>
                    <a:lnTo>
                      <a:pt x="443687" y="14897"/>
                    </a:lnTo>
                    <a:lnTo>
                      <a:pt x="450062" y="5270"/>
                    </a:lnTo>
                    <a:lnTo>
                      <a:pt x="444474" y="1549"/>
                    </a:lnTo>
                    <a:close/>
                  </a:path>
                  <a:path w="1180464" h="86359">
                    <a:moveTo>
                      <a:pt x="503542" y="26060"/>
                    </a:moveTo>
                    <a:lnTo>
                      <a:pt x="467347" y="26060"/>
                    </a:lnTo>
                    <a:lnTo>
                      <a:pt x="467347" y="85001"/>
                    </a:lnTo>
                    <a:lnTo>
                      <a:pt x="503542" y="85001"/>
                    </a:lnTo>
                    <a:lnTo>
                      <a:pt x="503542" y="76619"/>
                    </a:lnTo>
                    <a:lnTo>
                      <a:pt x="476758" y="76619"/>
                    </a:lnTo>
                    <a:lnTo>
                      <a:pt x="476758" y="58940"/>
                    </a:lnTo>
                    <a:lnTo>
                      <a:pt x="503542" y="58940"/>
                    </a:lnTo>
                    <a:lnTo>
                      <a:pt x="503542" y="50571"/>
                    </a:lnTo>
                    <a:lnTo>
                      <a:pt x="476758" y="50571"/>
                    </a:lnTo>
                    <a:lnTo>
                      <a:pt x="476758" y="34442"/>
                    </a:lnTo>
                    <a:lnTo>
                      <a:pt x="503542" y="34442"/>
                    </a:lnTo>
                    <a:lnTo>
                      <a:pt x="503542" y="26060"/>
                    </a:lnTo>
                    <a:close/>
                  </a:path>
                  <a:path w="1180464" h="86359">
                    <a:moveTo>
                      <a:pt x="522135" y="71145"/>
                    </a:moveTo>
                    <a:lnTo>
                      <a:pt x="516140" y="77558"/>
                    </a:lnTo>
                    <a:lnTo>
                      <a:pt x="522338" y="83553"/>
                    </a:lnTo>
                    <a:lnTo>
                      <a:pt x="528853" y="86245"/>
                    </a:lnTo>
                    <a:lnTo>
                      <a:pt x="537133" y="86245"/>
                    </a:lnTo>
                    <a:lnTo>
                      <a:pt x="543901" y="85229"/>
                    </a:lnTo>
                    <a:lnTo>
                      <a:pt x="550730" y="81992"/>
                    </a:lnTo>
                    <a:lnTo>
                      <a:pt x="554528" y="77863"/>
                    </a:lnTo>
                    <a:lnTo>
                      <a:pt x="531545" y="77863"/>
                    </a:lnTo>
                    <a:lnTo>
                      <a:pt x="527519" y="76111"/>
                    </a:lnTo>
                    <a:lnTo>
                      <a:pt x="522135" y="71145"/>
                    </a:lnTo>
                    <a:close/>
                  </a:path>
                  <a:path w="1180464" h="86359">
                    <a:moveTo>
                      <a:pt x="544995" y="24815"/>
                    </a:moveTo>
                    <a:lnTo>
                      <a:pt x="527621" y="24815"/>
                    </a:lnTo>
                    <a:lnTo>
                      <a:pt x="519036" y="30099"/>
                    </a:lnTo>
                    <a:lnTo>
                      <a:pt x="519036" y="51193"/>
                    </a:lnTo>
                    <a:lnTo>
                      <a:pt x="526072" y="54597"/>
                    </a:lnTo>
                    <a:lnTo>
                      <a:pt x="540651" y="59664"/>
                    </a:lnTo>
                    <a:lnTo>
                      <a:pt x="548195" y="61315"/>
                    </a:lnTo>
                    <a:lnTo>
                      <a:pt x="548195" y="75069"/>
                    </a:lnTo>
                    <a:lnTo>
                      <a:pt x="542709" y="77863"/>
                    </a:lnTo>
                    <a:lnTo>
                      <a:pt x="554528" y="77863"/>
                    </a:lnTo>
                    <a:lnTo>
                      <a:pt x="556009" y="76253"/>
                    </a:lnTo>
                    <a:lnTo>
                      <a:pt x="558126" y="67729"/>
                    </a:lnTo>
                    <a:lnTo>
                      <a:pt x="558126" y="56769"/>
                    </a:lnTo>
                    <a:lnTo>
                      <a:pt x="550049" y="53149"/>
                    </a:lnTo>
                    <a:lnTo>
                      <a:pt x="535266" y="48183"/>
                    </a:lnTo>
                    <a:lnTo>
                      <a:pt x="528447" y="46634"/>
                    </a:lnTo>
                    <a:lnTo>
                      <a:pt x="528447" y="35877"/>
                    </a:lnTo>
                    <a:lnTo>
                      <a:pt x="532371" y="33197"/>
                    </a:lnTo>
                    <a:lnTo>
                      <a:pt x="553653" y="33197"/>
                    </a:lnTo>
                    <a:lnTo>
                      <a:pt x="555536" y="30708"/>
                    </a:lnTo>
                    <a:lnTo>
                      <a:pt x="550164" y="26987"/>
                    </a:lnTo>
                    <a:lnTo>
                      <a:pt x="544995" y="24815"/>
                    </a:lnTo>
                    <a:close/>
                  </a:path>
                  <a:path w="1180464" h="86359">
                    <a:moveTo>
                      <a:pt x="553653" y="33197"/>
                    </a:moveTo>
                    <a:lnTo>
                      <a:pt x="543128" y="33197"/>
                    </a:lnTo>
                    <a:lnTo>
                      <a:pt x="547052" y="35267"/>
                    </a:lnTo>
                    <a:lnTo>
                      <a:pt x="550367" y="37541"/>
                    </a:lnTo>
                    <a:lnTo>
                      <a:pt x="553653" y="33197"/>
                    </a:lnTo>
                    <a:close/>
                  </a:path>
                  <a:path w="1180464" h="86359">
                    <a:moveTo>
                      <a:pt x="582371" y="26060"/>
                    </a:moveTo>
                    <a:lnTo>
                      <a:pt x="572960" y="26060"/>
                    </a:lnTo>
                    <a:lnTo>
                      <a:pt x="572960" y="85001"/>
                    </a:lnTo>
                    <a:lnTo>
                      <a:pt x="582371" y="85001"/>
                    </a:lnTo>
                    <a:lnTo>
                      <a:pt x="582371" y="67729"/>
                    </a:lnTo>
                    <a:lnTo>
                      <a:pt x="591985" y="56464"/>
                    </a:lnTo>
                    <a:lnTo>
                      <a:pt x="602723" y="56464"/>
                    </a:lnTo>
                    <a:lnTo>
                      <a:pt x="601983" y="55219"/>
                    </a:lnTo>
                    <a:lnTo>
                      <a:pt x="582371" y="55219"/>
                    </a:lnTo>
                    <a:lnTo>
                      <a:pt x="582371" y="26060"/>
                    </a:lnTo>
                    <a:close/>
                  </a:path>
                  <a:path w="1180464" h="86359">
                    <a:moveTo>
                      <a:pt x="602723" y="56464"/>
                    </a:moveTo>
                    <a:lnTo>
                      <a:pt x="591985" y="56464"/>
                    </a:lnTo>
                    <a:lnTo>
                      <a:pt x="608533" y="85001"/>
                    </a:lnTo>
                    <a:lnTo>
                      <a:pt x="619696" y="85001"/>
                    </a:lnTo>
                    <a:lnTo>
                      <a:pt x="602723" y="56464"/>
                    </a:lnTo>
                    <a:close/>
                  </a:path>
                  <a:path w="1180464" h="86359">
                    <a:moveTo>
                      <a:pt x="617943" y="26060"/>
                    </a:moveTo>
                    <a:lnTo>
                      <a:pt x="606564" y="26060"/>
                    </a:lnTo>
                    <a:lnTo>
                      <a:pt x="582371" y="55219"/>
                    </a:lnTo>
                    <a:lnTo>
                      <a:pt x="601983" y="55219"/>
                    </a:lnTo>
                    <a:lnTo>
                      <a:pt x="598297" y="49022"/>
                    </a:lnTo>
                    <a:lnTo>
                      <a:pt x="617943" y="26060"/>
                    </a:lnTo>
                    <a:close/>
                  </a:path>
                  <a:path w="1180464" h="86359">
                    <a:moveTo>
                      <a:pt x="667981" y="26060"/>
                    </a:moveTo>
                    <a:lnTo>
                      <a:pt x="631786" y="26060"/>
                    </a:lnTo>
                    <a:lnTo>
                      <a:pt x="631786" y="85001"/>
                    </a:lnTo>
                    <a:lnTo>
                      <a:pt x="667981" y="85001"/>
                    </a:lnTo>
                    <a:lnTo>
                      <a:pt x="667981" y="76619"/>
                    </a:lnTo>
                    <a:lnTo>
                      <a:pt x="641197" y="76619"/>
                    </a:lnTo>
                    <a:lnTo>
                      <a:pt x="641197" y="58940"/>
                    </a:lnTo>
                    <a:lnTo>
                      <a:pt x="667981" y="58940"/>
                    </a:lnTo>
                    <a:lnTo>
                      <a:pt x="667981" y="50571"/>
                    </a:lnTo>
                    <a:lnTo>
                      <a:pt x="641197" y="50571"/>
                    </a:lnTo>
                    <a:lnTo>
                      <a:pt x="641197" y="34442"/>
                    </a:lnTo>
                    <a:lnTo>
                      <a:pt x="667981" y="34442"/>
                    </a:lnTo>
                    <a:lnTo>
                      <a:pt x="667981" y="26060"/>
                    </a:lnTo>
                    <a:close/>
                  </a:path>
                  <a:path w="1180464" h="86359">
                    <a:moveTo>
                      <a:pt x="657123" y="0"/>
                    </a:moveTo>
                    <a:lnTo>
                      <a:pt x="644398" y="17475"/>
                    </a:lnTo>
                    <a:lnTo>
                      <a:pt x="650087" y="21818"/>
                    </a:lnTo>
                    <a:lnTo>
                      <a:pt x="663943" y="5270"/>
                    </a:lnTo>
                    <a:lnTo>
                      <a:pt x="657123" y="0"/>
                    </a:lnTo>
                    <a:close/>
                  </a:path>
                  <a:path w="1180464" h="86359">
                    <a:moveTo>
                      <a:pt x="726300" y="26060"/>
                    </a:moveTo>
                    <a:lnTo>
                      <a:pt x="712952" y="26060"/>
                    </a:lnTo>
                    <a:lnTo>
                      <a:pt x="712952" y="85001"/>
                    </a:lnTo>
                    <a:lnTo>
                      <a:pt x="722363" y="85001"/>
                    </a:lnTo>
                    <a:lnTo>
                      <a:pt x="722363" y="61531"/>
                    </a:lnTo>
                    <a:lnTo>
                      <a:pt x="740882" y="61531"/>
                    </a:lnTo>
                    <a:lnTo>
                      <a:pt x="739940" y="60286"/>
                    </a:lnTo>
                    <a:lnTo>
                      <a:pt x="748322" y="58318"/>
                    </a:lnTo>
                    <a:lnTo>
                      <a:pt x="752787" y="53365"/>
                    </a:lnTo>
                    <a:lnTo>
                      <a:pt x="722363" y="53365"/>
                    </a:lnTo>
                    <a:lnTo>
                      <a:pt x="722363" y="34226"/>
                    </a:lnTo>
                    <a:lnTo>
                      <a:pt x="751067" y="34226"/>
                    </a:lnTo>
                    <a:lnTo>
                      <a:pt x="747391" y="30183"/>
                    </a:lnTo>
                    <a:lnTo>
                      <a:pt x="738811" y="27060"/>
                    </a:lnTo>
                    <a:lnTo>
                      <a:pt x="726300" y="26060"/>
                    </a:lnTo>
                    <a:close/>
                  </a:path>
                  <a:path w="1180464" h="86359">
                    <a:moveTo>
                      <a:pt x="740882" y="61531"/>
                    </a:moveTo>
                    <a:lnTo>
                      <a:pt x="729297" y="61531"/>
                    </a:lnTo>
                    <a:lnTo>
                      <a:pt x="746772" y="85001"/>
                    </a:lnTo>
                    <a:lnTo>
                      <a:pt x="758659" y="85001"/>
                    </a:lnTo>
                    <a:lnTo>
                      <a:pt x="740882" y="61531"/>
                    </a:lnTo>
                    <a:close/>
                  </a:path>
                  <a:path w="1180464" h="86359">
                    <a:moveTo>
                      <a:pt x="751067" y="34226"/>
                    </a:moveTo>
                    <a:lnTo>
                      <a:pt x="740460" y="34226"/>
                    </a:lnTo>
                    <a:lnTo>
                      <a:pt x="743978" y="36601"/>
                    </a:lnTo>
                    <a:lnTo>
                      <a:pt x="743978" y="51193"/>
                    </a:lnTo>
                    <a:lnTo>
                      <a:pt x="737768" y="53365"/>
                    </a:lnTo>
                    <a:lnTo>
                      <a:pt x="752787" y="53365"/>
                    </a:lnTo>
                    <a:lnTo>
                      <a:pt x="753910" y="52120"/>
                    </a:lnTo>
                    <a:lnTo>
                      <a:pt x="753910" y="43535"/>
                    </a:lnTo>
                    <a:lnTo>
                      <a:pt x="752328" y="35613"/>
                    </a:lnTo>
                    <a:lnTo>
                      <a:pt x="751067" y="34226"/>
                    </a:lnTo>
                    <a:close/>
                  </a:path>
                  <a:path w="1180464" h="86359">
                    <a:moveTo>
                      <a:pt x="807707" y="26060"/>
                    </a:moveTo>
                    <a:lnTo>
                      <a:pt x="771512" y="26060"/>
                    </a:lnTo>
                    <a:lnTo>
                      <a:pt x="771512" y="85001"/>
                    </a:lnTo>
                    <a:lnTo>
                      <a:pt x="807707" y="85001"/>
                    </a:lnTo>
                    <a:lnTo>
                      <a:pt x="807707" y="76619"/>
                    </a:lnTo>
                    <a:lnTo>
                      <a:pt x="780923" y="76619"/>
                    </a:lnTo>
                    <a:lnTo>
                      <a:pt x="780923" y="58940"/>
                    </a:lnTo>
                    <a:lnTo>
                      <a:pt x="807707" y="58940"/>
                    </a:lnTo>
                    <a:lnTo>
                      <a:pt x="807707" y="50571"/>
                    </a:lnTo>
                    <a:lnTo>
                      <a:pt x="780923" y="50571"/>
                    </a:lnTo>
                    <a:lnTo>
                      <a:pt x="780923" y="34442"/>
                    </a:lnTo>
                    <a:lnTo>
                      <a:pt x="807707" y="34442"/>
                    </a:lnTo>
                    <a:lnTo>
                      <a:pt x="807707" y="26060"/>
                    </a:lnTo>
                    <a:close/>
                  </a:path>
                  <a:path w="1180464" h="86359">
                    <a:moveTo>
                      <a:pt x="842200" y="26060"/>
                    </a:moveTo>
                    <a:lnTo>
                      <a:pt x="825246" y="26060"/>
                    </a:lnTo>
                    <a:lnTo>
                      <a:pt x="825246" y="85001"/>
                    </a:lnTo>
                    <a:lnTo>
                      <a:pt x="834656" y="85001"/>
                    </a:lnTo>
                    <a:lnTo>
                      <a:pt x="834656" y="62979"/>
                    </a:lnTo>
                    <a:lnTo>
                      <a:pt x="845299" y="62979"/>
                    </a:lnTo>
                    <a:lnTo>
                      <a:pt x="848715" y="62560"/>
                    </a:lnTo>
                    <a:lnTo>
                      <a:pt x="851814" y="61734"/>
                    </a:lnTo>
                    <a:lnTo>
                      <a:pt x="860196" y="59359"/>
                    </a:lnTo>
                    <a:lnTo>
                      <a:pt x="864374" y="54597"/>
                    </a:lnTo>
                    <a:lnTo>
                      <a:pt x="834656" y="54597"/>
                    </a:lnTo>
                    <a:lnTo>
                      <a:pt x="834656" y="34442"/>
                    </a:lnTo>
                    <a:lnTo>
                      <a:pt x="862593" y="34442"/>
                    </a:lnTo>
                    <a:lnTo>
                      <a:pt x="860840" y="32073"/>
                    </a:lnTo>
                    <a:lnTo>
                      <a:pt x="855025" y="28428"/>
                    </a:lnTo>
                    <a:lnTo>
                      <a:pt x="847890" y="26479"/>
                    </a:lnTo>
                    <a:lnTo>
                      <a:pt x="845400" y="26162"/>
                    </a:lnTo>
                    <a:lnTo>
                      <a:pt x="842200" y="26060"/>
                    </a:lnTo>
                    <a:close/>
                  </a:path>
                  <a:path w="1180464" h="86359">
                    <a:moveTo>
                      <a:pt x="862593" y="34442"/>
                    </a:moveTo>
                    <a:lnTo>
                      <a:pt x="845616" y="34442"/>
                    </a:lnTo>
                    <a:lnTo>
                      <a:pt x="847471" y="34747"/>
                    </a:lnTo>
                    <a:lnTo>
                      <a:pt x="849020" y="35267"/>
                    </a:lnTo>
                    <a:lnTo>
                      <a:pt x="853782" y="36601"/>
                    </a:lnTo>
                    <a:lnTo>
                      <a:pt x="856259" y="39916"/>
                    </a:lnTo>
                    <a:lnTo>
                      <a:pt x="856259" y="48907"/>
                    </a:lnTo>
                    <a:lnTo>
                      <a:pt x="854087" y="51803"/>
                    </a:lnTo>
                    <a:lnTo>
                      <a:pt x="847788" y="54292"/>
                    </a:lnTo>
                    <a:lnTo>
                      <a:pt x="845096" y="54597"/>
                    </a:lnTo>
                    <a:lnTo>
                      <a:pt x="864374" y="54597"/>
                    </a:lnTo>
                    <a:lnTo>
                      <a:pt x="866190" y="52527"/>
                    </a:lnTo>
                    <a:lnTo>
                      <a:pt x="866190" y="44259"/>
                    </a:lnTo>
                    <a:lnTo>
                      <a:pt x="864756" y="37366"/>
                    </a:lnTo>
                    <a:lnTo>
                      <a:pt x="862593" y="34442"/>
                    </a:lnTo>
                    <a:close/>
                  </a:path>
                  <a:path w="1180464" h="86359">
                    <a:moveTo>
                      <a:pt x="888199" y="26060"/>
                    </a:moveTo>
                    <a:lnTo>
                      <a:pt x="878789" y="26060"/>
                    </a:lnTo>
                    <a:lnTo>
                      <a:pt x="878789" y="57391"/>
                    </a:lnTo>
                    <a:lnTo>
                      <a:pt x="880219" y="69754"/>
                    </a:lnTo>
                    <a:lnTo>
                      <a:pt x="884577" y="78800"/>
                    </a:lnTo>
                    <a:lnTo>
                      <a:pt x="891958" y="84355"/>
                    </a:lnTo>
                    <a:lnTo>
                      <a:pt x="902462" y="86245"/>
                    </a:lnTo>
                    <a:lnTo>
                      <a:pt x="913207" y="84355"/>
                    </a:lnTo>
                    <a:lnTo>
                      <a:pt x="920713" y="78800"/>
                    </a:lnTo>
                    <a:lnTo>
                      <a:pt x="921169" y="77863"/>
                    </a:lnTo>
                    <a:lnTo>
                      <a:pt x="893572" y="77863"/>
                    </a:lnTo>
                    <a:lnTo>
                      <a:pt x="888199" y="71564"/>
                    </a:lnTo>
                    <a:lnTo>
                      <a:pt x="888199" y="26060"/>
                    </a:lnTo>
                    <a:close/>
                  </a:path>
                  <a:path w="1180464" h="86359">
                    <a:moveTo>
                      <a:pt x="926553" y="26060"/>
                    </a:moveTo>
                    <a:lnTo>
                      <a:pt x="917143" y="26060"/>
                    </a:lnTo>
                    <a:lnTo>
                      <a:pt x="917143" y="71564"/>
                    </a:lnTo>
                    <a:lnTo>
                      <a:pt x="911771" y="77863"/>
                    </a:lnTo>
                    <a:lnTo>
                      <a:pt x="921169" y="77863"/>
                    </a:lnTo>
                    <a:lnTo>
                      <a:pt x="925116" y="69754"/>
                    </a:lnTo>
                    <a:lnTo>
                      <a:pt x="926553" y="57391"/>
                    </a:lnTo>
                    <a:lnTo>
                      <a:pt x="926553" y="26060"/>
                    </a:lnTo>
                    <a:close/>
                  </a:path>
                  <a:path w="1180464" h="86359">
                    <a:moveTo>
                      <a:pt x="964831" y="26060"/>
                    </a:moveTo>
                    <a:lnTo>
                      <a:pt x="944968" y="26060"/>
                    </a:lnTo>
                    <a:lnTo>
                      <a:pt x="944968" y="85001"/>
                    </a:lnTo>
                    <a:lnTo>
                      <a:pt x="964831" y="85001"/>
                    </a:lnTo>
                    <a:lnTo>
                      <a:pt x="970927" y="84480"/>
                    </a:lnTo>
                    <a:lnTo>
                      <a:pt x="982192" y="80137"/>
                    </a:lnTo>
                    <a:lnTo>
                      <a:pt x="984577" y="76835"/>
                    </a:lnTo>
                    <a:lnTo>
                      <a:pt x="954379" y="76835"/>
                    </a:lnTo>
                    <a:lnTo>
                      <a:pt x="954379" y="59042"/>
                    </a:lnTo>
                    <a:lnTo>
                      <a:pt x="983951" y="59042"/>
                    </a:lnTo>
                    <a:lnTo>
                      <a:pt x="981887" y="56667"/>
                    </a:lnTo>
                    <a:lnTo>
                      <a:pt x="973924" y="54394"/>
                    </a:lnTo>
                    <a:lnTo>
                      <a:pt x="980744" y="51917"/>
                    </a:lnTo>
                    <a:lnTo>
                      <a:pt x="981373" y="50876"/>
                    </a:lnTo>
                    <a:lnTo>
                      <a:pt x="954379" y="50876"/>
                    </a:lnTo>
                    <a:lnTo>
                      <a:pt x="954379" y="34226"/>
                    </a:lnTo>
                    <a:lnTo>
                      <a:pt x="982831" y="34226"/>
                    </a:lnTo>
                    <a:lnTo>
                      <a:pt x="980236" y="31127"/>
                    </a:lnTo>
                    <a:lnTo>
                      <a:pt x="974547" y="28536"/>
                    </a:lnTo>
                    <a:lnTo>
                      <a:pt x="970000" y="26581"/>
                    </a:lnTo>
                    <a:lnTo>
                      <a:pt x="964831" y="26060"/>
                    </a:lnTo>
                    <a:close/>
                  </a:path>
                  <a:path w="1180464" h="86359">
                    <a:moveTo>
                      <a:pt x="983951" y="59042"/>
                    </a:moveTo>
                    <a:lnTo>
                      <a:pt x="971346" y="59042"/>
                    </a:lnTo>
                    <a:lnTo>
                      <a:pt x="975995" y="62255"/>
                    </a:lnTo>
                    <a:lnTo>
                      <a:pt x="975995" y="71145"/>
                    </a:lnTo>
                    <a:lnTo>
                      <a:pt x="974344" y="73837"/>
                    </a:lnTo>
                    <a:lnTo>
                      <a:pt x="971232" y="75171"/>
                    </a:lnTo>
                    <a:lnTo>
                      <a:pt x="968032" y="76619"/>
                    </a:lnTo>
                    <a:lnTo>
                      <a:pt x="963688" y="76835"/>
                    </a:lnTo>
                    <a:lnTo>
                      <a:pt x="984577" y="76835"/>
                    </a:lnTo>
                    <a:lnTo>
                      <a:pt x="985926" y="74968"/>
                    </a:lnTo>
                    <a:lnTo>
                      <a:pt x="985926" y="61315"/>
                    </a:lnTo>
                    <a:lnTo>
                      <a:pt x="983951" y="59042"/>
                    </a:lnTo>
                    <a:close/>
                  </a:path>
                  <a:path w="1180464" h="86359">
                    <a:moveTo>
                      <a:pt x="982831" y="34226"/>
                    </a:moveTo>
                    <a:lnTo>
                      <a:pt x="969276" y="34226"/>
                    </a:lnTo>
                    <a:lnTo>
                      <a:pt x="974026" y="36499"/>
                    </a:lnTo>
                    <a:lnTo>
                      <a:pt x="974026" y="48183"/>
                    </a:lnTo>
                    <a:lnTo>
                      <a:pt x="968756" y="50876"/>
                    </a:lnTo>
                    <a:lnTo>
                      <a:pt x="981373" y="50876"/>
                    </a:lnTo>
                    <a:lnTo>
                      <a:pt x="983437" y="47459"/>
                    </a:lnTo>
                    <a:lnTo>
                      <a:pt x="983437" y="34950"/>
                    </a:lnTo>
                    <a:lnTo>
                      <a:pt x="982831" y="34226"/>
                    </a:lnTo>
                    <a:close/>
                  </a:path>
                  <a:path w="1180464" h="86359">
                    <a:moveTo>
                      <a:pt x="1011212" y="26060"/>
                    </a:moveTo>
                    <a:lnTo>
                      <a:pt x="1001801" y="26060"/>
                    </a:lnTo>
                    <a:lnTo>
                      <a:pt x="1001801" y="85001"/>
                    </a:lnTo>
                    <a:lnTo>
                      <a:pt x="1036853" y="85001"/>
                    </a:lnTo>
                    <a:lnTo>
                      <a:pt x="1036853" y="76619"/>
                    </a:lnTo>
                    <a:lnTo>
                      <a:pt x="1011212" y="76619"/>
                    </a:lnTo>
                    <a:lnTo>
                      <a:pt x="1011212" y="26060"/>
                    </a:lnTo>
                    <a:close/>
                  </a:path>
                  <a:path w="1180464" h="86359">
                    <a:moveTo>
                      <a:pt x="1058354" y="26060"/>
                    </a:moveTo>
                    <a:lnTo>
                      <a:pt x="1048943" y="26060"/>
                    </a:lnTo>
                    <a:lnTo>
                      <a:pt x="1048943" y="85001"/>
                    </a:lnTo>
                    <a:lnTo>
                      <a:pt x="1058354" y="85001"/>
                    </a:lnTo>
                    <a:lnTo>
                      <a:pt x="1058354" y="26060"/>
                    </a:lnTo>
                    <a:close/>
                  </a:path>
                  <a:path w="1180464" h="86359">
                    <a:moveTo>
                      <a:pt x="1086815" y="26060"/>
                    </a:moveTo>
                    <a:lnTo>
                      <a:pt x="1077404" y="26060"/>
                    </a:lnTo>
                    <a:lnTo>
                      <a:pt x="1077404" y="85001"/>
                    </a:lnTo>
                    <a:lnTo>
                      <a:pt x="1086815" y="85001"/>
                    </a:lnTo>
                    <a:lnTo>
                      <a:pt x="1086815" y="67729"/>
                    </a:lnTo>
                    <a:lnTo>
                      <a:pt x="1096441" y="56464"/>
                    </a:lnTo>
                    <a:lnTo>
                      <a:pt x="1107170" y="56464"/>
                    </a:lnTo>
                    <a:lnTo>
                      <a:pt x="1106429" y="55219"/>
                    </a:lnTo>
                    <a:lnTo>
                      <a:pt x="1086815" y="55219"/>
                    </a:lnTo>
                    <a:lnTo>
                      <a:pt x="1086815" y="26060"/>
                    </a:lnTo>
                    <a:close/>
                  </a:path>
                  <a:path w="1180464" h="86359">
                    <a:moveTo>
                      <a:pt x="1107170" y="56464"/>
                    </a:moveTo>
                    <a:lnTo>
                      <a:pt x="1096441" y="56464"/>
                    </a:lnTo>
                    <a:lnTo>
                      <a:pt x="1112977" y="85001"/>
                    </a:lnTo>
                    <a:lnTo>
                      <a:pt x="1124153" y="85001"/>
                    </a:lnTo>
                    <a:lnTo>
                      <a:pt x="1107170" y="56464"/>
                    </a:lnTo>
                    <a:close/>
                  </a:path>
                  <a:path w="1180464" h="86359">
                    <a:moveTo>
                      <a:pt x="1122387" y="26060"/>
                    </a:moveTo>
                    <a:lnTo>
                      <a:pt x="1111021" y="26060"/>
                    </a:lnTo>
                    <a:lnTo>
                      <a:pt x="1086815" y="55219"/>
                    </a:lnTo>
                    <a:lnTo>
                      <a:pt x="1106429" y="55219"/>
                    </a:lnTo>
                    <a:lnTo>
                      <a:pt x="1102741" y="49022"/>
                    </a:lnTo>
                    <a:lnTo>
                      <a:pt x="1122387" y="26060"/>
                    </a:lnTo>
                    <a:close/>
                  </a:path>
                  <a:path w="1180464" h="86359">
                    <a:moveTo>
                      <a:pt x="1142580" y="26060"/>
                    </a:moveTo>
                    <a:lnTo>
                      <a:pt x="1130998" y="26060"/>
                    </a:lnTo>
                    <a:lnTo>
                      <a:pt x="1150848" y="60909"/>
                    </a:lnTo>
                    <a:lnTo>
                      <a:pt x="1150848" y="85001"/>
                    </a:lnTo>
                    <a:lnTo>
                      <a:pt x="1160259" y="85001"/>
                    </a:lnTo>
                    <a:lnTo>
                      <a:pt x="1160259" y="60591"/>
                    </a:lnTo>
                    <a:lnTo>
                      <a:pt x="1165815" y="50876"/>
                    </a:lnTo>
                    <a:lnTo>
                      <a:pt x="1155712" y="50876"/>
                    </a:lnTo>
                    <a:lnTo>
                      <a:pt x="1142580" y="26060"/>
                    </a:lnTo>
                    <a:close/>
                  </a:path>
                  <a:path w="1180464" h="86359">
                    <a:moveTo>
                      <a:pt x="1180007" y="26060"/>
                    </a:moveTo>
                    <a:lnTo>
                      <a:pt x="1169047" y="26060"/>
                    </a:lnTo>
                    <a:lnTo>
                      <a:pt x="1155915" y="50876"/>
                    </a:lnTo>
                    <a:lnTo>
                      <a:pt x="1165815" y="50876"/>
                    </a:lnTo>
                    <a:lnTo>
                      <a:pt x="1180007" y="2606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7" name="object 12">
                <a:extLst>
                  <a:ext uri="{FF2B5EF4-FFF2-40B4-BE49-F238E27FC236}">
                    <a16:creationId xmlns:a16="http://schemas.microsoft.com/office/drawing/2014/main" id="{63336328-65F8-54B8-6343-9A12E64968C0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711111" y="6859937"/>
                <a:ext cx="1395882" cy="86245"/>
              </a:xfrm>
              <a:prstGeom prst="rect">
                <a:avLst/>
              </a:prstGeom>
            </p:spPr>
          </p:pic>
        </p:grpSp>
        <p:sp>
          <p:nvSpPr>
            <p:cNvPr id="25" name="object 13">
              <a:extLst>
                <a:ext uri="{FF2B5EF4-FFF2-40B4-BE49-F238E27FC236}">
                  <a16:creationId xmlns:a16="http://schemas.microsoft.com/office/drawing/2014/main" id="{CAA1707F-5949-A433-7878-657C59569A30}"/>
                </a:ext>
              </a:extLst>
            </p:cNvPr>
            <p:cNvSpPr/>
            <p:nvPr/>
          </p:nvSpPr>
          <p:spPr>
            <a:xfrm>
              <a:off x="387003" y="6813010"/>
              <a:ext cx="1196340" cy="270510"/>
            </a:xfrm>
            <a:custGeom>
              <a:avLst/>
              <a:gdLst/>
              <a:ahLst/>
              <a:cxnLst/>
              <a:rect l="l" t="t" r="r" b="b"/>
              <a:pathLst>
                <a:path w="1196340" h="270509">
                  <a:moveTo>
                    <a:pt x="101968" y="65481"/>
                  </a:moveTo>
                  <a:lnTo>
                    <a:pt x="77838" y="65481"/>
                  </a:lnTo>
                  <a:lnTo>
                    <a:pt x="0" y="266547"/>
                  </a:lnTo>
                  <a:lnTo>
                    <a:pt x="30149" y="266547"/>
                  </a:lnTo>
                  <a:lnTo>
                    <a:pt x="45669" y="223748"/>
                  </a:lnTo>
                  <a:lnTo>
                    <a:pt x="162558" y="223748"/>
                  </a:lnTo>
                  <a:lnTo>
                    <a:pt x="153101" y="199047"/>
                  </a:lnTo>
                  <a:lnTo>
                    <a:pt x="54864" y="199047"/>
                  </a:lnTo>
                  <a:lnTo>
                    <a:pt x="88468" y="107416"/>
                  </a:lnTo>
                  <a:lnTo>
                    <a:pt x="118022" y="107416"/>
                  </a:lnTo>
                  <a:lnTo>
                    <a:pt x="101968" y="65481"/>
                  </a:lnTo>
                  <a:close/>
                </a:path>
                <a:path w="1196340" h="270509">
                  <a:moveTo>
                    <a:pt x="162558" y="223748"/>
                  </a:moveTo>
                  <a:lnTo>
                    <a:pt x="131267" y="223748"/>
                  </a:lnTo>
                  <a:lnTo>
                    <a:pt x="147066" y="266547"/>
                  </a:lnTo>
                  <a:lnTo>
                    <a:pt x="178943" y="266547"/>
                  </a:lnTo>
                  <a:lnTo>
                    <a:pt x="162558" y="223748"/>
                  </a:lnTo>
                  <a:close/>
                </a:path>
                <a:path w="1196340" h="270509">
                  <a:moveTo>
                    <a:pt x="118022" y="107416"/>
                  </a:moveTo>
                  <a:lnTo>
                    <a:pt x="88747" y="107416"/>
                  </a:lnTo>
                  <a:lnTo>
                    <a:pt x="122351" y="199047"/>
                  </a:lnTo>
                  <a:lnTo>
                    <a:pt x="153101" y="199047"/>
                  </a:lnTo>
                  <a:lnTo>
                    <a:pt x="118022" y="107416"/>
                  </a:lnTo>
                  <a:close/>
                </a:path>
                <a:path w="1196340" h="270509">
                  <a:moveTo>
                    <a:pt x="336054" y="65481"/>
                  </a:moveTo>
                  <a:lnTo>
                    <a:pt x="205651" y="65481"/>
                  </a:lnTo>
                  <a:lnTo>
                    <a:pt x="205651" y="90182"/>
                  </a:lnTo>
                  <a:lnTo>
                    <a:pt x="298437" y="90182"/>
                  </a:lnTo>
                  <a:lnTo>
                    <a:pt x="203352" y="251904"/>
                  </a:lnTo>
                  <a:lnTo>
                    <a:pt x="203352" y="266547"/>
                  </a:lnTo>
                  <a:lnTo>
                    <a:pt x="343242" y="266547"/>
                  </a:lnTo>
                  <a:lnTo>
                    <a:pt x="343242" y="241846"/>
                  </a:lnTo>
                  <a:lnTo>
                    <a:pt x="241554" y="241846"/>
                  </a:lnTo>
                  <a:lnTo>
                    <a:pt x="336054" y="80416"/>
                  </a:lnTo>
                  <a:lnTo>
                    <a:pt x="336054" y="65481"/>
                  </a:lnTo>
                  <a:close/>
                </a:path>
                <a:path w="1196340" h="270509">
                  <a:moveTo>
                    <a:pt x="395224" y="65481"/>
                  </a:moveTo>
                  <a:lnTo>
                    <a:pt x="363347" y="65481"/>
                  </a:lnTo>
                  <a:lnTo>
                    <a:pt x="440321" y="266547"/>
                  </a:lnTo>
                  <a:lnTo>
                    <a:pt x="464451" y="266547"/>
                  </a:lnTo>
                  <a:lnTo>
                    <a:pt x="480686" y="224612"/>
                  </a:lnTo>
                  <a:lnTo>
                    <a:pt x="453542" y="224612"/>
                  </a:lnTo>
                  <a:lnTo>
                    <a:pt x="395224" y="65481"/>
                  </a:lnTo>
                  <a:close/>
                </a:path>
                <a:path w="1196340" h="270509">
                  <a:moveTo>
                    <a:pt x="542290" y="65481"/>
                  </a:moveTo>
                  <a:lnTo>
                    <a:pt x="512127" y="65481"/>
                  </a:lnTo>
                  <a:lnTo>
                    <a:pt x="453821" y="224612"/>
                  </a:lnTo>
                  <a:lnTo>
                    <a:pt x="480686" y="224612"/>
                  </a:lnTo>
                  <a:lnTo>
                    <a:pt x="542290" y="65481"/>
                  </a:lnTo>
                  <a:close/>
                </a:path>
                <a:path w="1196340" h="270509">
                  <a:moveTo>
                    <a:pt x="959065" y="62039"/>
                  </a:moveTo>
                  <a:lnTo>
                    <a:pt x="917110" y="69923"/>
                  </a:lnTo>
                  <a:lnTo>
                    <a:pt x="882772" y="91728"/>
                  </a:lnTo>
                  <a:lnTo>
                    <a:pt x="859580" y="124683"/>
                  </a:lnTo>
                  <a:lnTo>
                    <a:pt x="851065" y="166014"/>
                  </a:lnTo>
                  <a:lnTo>
                    <a:pt x="859498" y="209038"/>
                  </a:lnTo>
                  <a:lnTo>
                    <a:pt x="882553" y="241804"/>
                  </a:lnTo>
                  <a:lnTo>
                    <a:pt x="916864" y="262669"/>
                  </a:lnTo>
                  <a:lnTo>
                    <a:pt x="959065" y="269989"/>
                  </a:lnTo>
                  <a:lnTo>
                    <a:pt x="974974" y="268773"/>
                  </a:lnTo>
                  <a:lnTo>
                    <a:pt x="990265" y="265215"/>
                  </a:lnTo>
                  <a:lnTo>
                    <a:pt x="1004748" y="259450"/>
                  </a:lnTo>
                  <a:lnTo>
                    <a:pt x="1018235" y="251612"/>
                  </a:lnTo>
                  <a:lnTo>
                    <a:pt x="1013694" y="245287"/>
                  </a:lnTo>
                  <a:lnTo>
                    <a:pt x="959065" y="245287"/>
                  </a:lnTo>
                  <a:lnTo>
                    <a:pt x="927384" y="239768"/>
                  </a:lnTo>
                  <a:lnTo>
                    <a:pt x="902484" y="223962"/>
                  </a:lnTo>
                  <a:lnTo>
                    <a:pt x="886199" y="199001"/>
                  </a:lnTo>
                  <a:lnTo>
                    <a:pt x="880363" y="166014"/>
                  </a:lnTo>
                  <a:lnTo>
                    <a:pt x="886280" y="134238"/>
                  </a:lnTo>
                  <a:lnTo>
                    <a:pt x="902698" y="109142"/>
                  </a:lnTo>
                  <a:lnTo>
                    <a:pt x="927625" y="92664"/>
                  </a:lnTo>
                  <a:lnTo>
                    <a:pt x="959065" y="86740"/>
                  </a:lnTo>
                  <a:lnTo>
                    <a:pt x="1007474" y="86740"/>
                  </a:lnTo>
                  <a:lnTo>
                    <a:pt x="1013066" y="77546"/>
                  </a:lnTo>
                  <a:lnTo>
                    <a:pt x="1000751" y="71003"/>
                  </a:lnTo>
                  <a:lnTo>
                    <a:pt x="987575" y="66130"/>
                  </a:lnTo>
                  <a:lnTo>
                    <a:pt x="973645" y="63089"/>
                  </a:lnTo>
                  <a:lnTo>
                    <a:pt x="959065" y="62039"/>
                  </a:lnTo>
                  <a:close/>
                </a:path>
                <a:path w="1196340" h="270509">
                  <a:moveTo>
                    <a:pt x="1003592" y="231216"/>
                  </a:moveTo>
                  <a:lnTo>
                    <a:pt x="992920" y="237411"/>
                  </a:lnTo>
                  <a:lnTo>
                    <a:pt x="981976" y="241804"/>
                  </a:lnTo>
                  <a:lnTo>
                    <a:pt x="970709" y="244421"/>
                  </a:lnTo>
                  <a:lnTo>
                    <a:pt x="959065" y="245287"/>
                  </a:lnTo>
                  <a:lnTo>
                    <a:pt x="1013694" y="245287"/>
                  </a:lnTo>
                  <a:lnTo>
                    <a:pt x="1003592" y="231216"/>
                  </a:lnTo>
                  <a:close/>
                </a:path>
                <a:path w="1196340" h="270509">
                  <a:moveTo>
                    <a:pt x="1007474" y="86740"/>
                  </a:moveTo>
                  <a:lnTo>
                    <a:pt x="959065" y="86740"/>
                  </a:lnTo>
                  <a:lnTo>
                    <a:pt x="970089" y="87576"/>
                  </a:lnTo>
                  <a:lnTo>
                    <a:pt x="980682" y="89973"/>
                  </a:lnTo>
                  <a:lnTo>
                    <a:pt x="990735" y="93770"/>
                  </a:lnTo>
                  <a:lnTo>
                    <a:pt x="1000137" y="98805"/>
                  </a:lnTo>
                  <a:lnTo>
                    <a:pt x="1007474" y="86740"/>
                  </a:lnTo>
                  <a:close/>
                </a:path>
                <a:path w="1196340" h="270509">
                  <a:moveTo>
                    <a:pt x="926617" y="0"/>
                  </a:moveTo>
                  <a:lnTo>
                    <a:pt x="910818" y="12052"/>
                  </a:lnTo>
                  <a:lnTo>
                    <a:pt x="941552" y="50545"/>
                  </a:lnTo>
                  <a:lnTo>
                    <a:pt x="968832" y="50545"/>
                  </a:lnTo>
                  <a:lnTo>
                    <a:pt x="982978" y="33312"/>
                  </a:lnTo>
                  <a:lnTo>
                    <a:pt x="955903" y="33312"/>
                  </a:lnTo>
                  <a:lnTo>
                    <a:pt x="926617" y="0"/>
                  </a:lnTo>
                  <a:close/>
                </a:path>
                <a:path w="1196340" h="270509">
                  <a:moveTo>
                    <a:pt x="984923" y="0"/>
                  </a:moveTo>
                  <a:lnTo>
                    <a:pt x="955903" y="33312"/>
                  </a:lnTo>
                  <a:lnTo>
                    <a:pt x="982978" y="33312"/>
                  </a:lnTo>
                  <a:lnTo>
                    <a:pt x="1000429" y="12052"/>
                  </a:lnTo>
                  <a:lnTo>
                    <a:pt x="984923" y="0"/>
                  </a:lnTo>
                  <a:close/>
                </a:path>
                <a:path w="1196340" h="270509">
                  <a:moveTo>
                    <a:pt x="1113028" y="65481"/>
                  </a:moveTo>
                  <a:lnTo>
                    <a:pt x="1053274" y="65481"/>
                  </a:lnTo>
                  <a:lnTo>
                    <a:pt x="1053274" y="266547"/>
                  </a:lnTo>
                  <a:lnTo>
                    <a:pt x="1080858" y="266547"/>
                  </a:lnTo>
                  <a:lnTo>
                    <a:pt x="1080858" y="181521"/>
                  </a:lnTo>
                  <a:lnTo>
                    <a:pt x="1133820" y="181521"/>
                  </a:lnTo>
                  <a:lnTo>
                    <a:pt x="1132560" y="179806"/>
                  </a:lnTo>
                  <a:lnTo>
                    <a:pt x="1150655" y="173591"/>
                  </a:lnTo>
                  <a:lnTo>
                    <a:pt x="1166379" y="162393"/>
                  </a:lnTo>
                  <a:lnTo>
                    <a:pt x="1170094" y="156819"/>
                  </a:lnTo>
                  <a:lnTo>
                    <a:pt x="1080858" y="156819"/>
                  </a:lnTo>
                  <a:lnTo>
                    <a:pt x="1080858" y="90182"/>
                  </a:lnTo>
                  <a:lnTo>
                    <a:pt x="1169365" y="90182"/>
                  </a:lnTo>
                  <a:lnTo>
                    <a:pt x="1158875" y="78732"/>
                  </a:lnTo>
                  <a:lnTo>
                    <a:pt x="1136719" y="68646"/>
                  </a:lnTo>
                  <a:lnTo>
                    <a:pt x="1113028" y="65481"/>
                  </a:lnTo>
                  <a:close/>
                </a:path>
                <a:path w="1196340" h="270509">
                  <a:moveTo>
                    <a:pt x="1133820" y="181521"/>
                  </a:moveTo>
                  <a:lnTo>
                    <a:pt x="1101534" y="181521"/>
                  </a:lnTo>
                  <a:lnTo>
                    <a:pt x="1161859" y="266547"/>
                  </a:lnTo>
                  <a:lnTo>
                    <a:pt x="1196327" y="266547"/>
                  </a:lnTo>
                  <a:lnTo>
                    <a:pt x="1133820" y="181521"/>
                  </a:lnTo>
                  <a:close/>
                </a:path>
                <a:path w="1196340" h="270509">
                  <a:moveTo>
                    <a:pt x="1169365" y="90182"/>
                  </a:moveTo>
                  <a:lnTo>
                    <a:pt x="1111592" y="90182"/>
                  </a:lnTo>
                  <a:lnTo>
                    <a:pt x="1128262" y="92610"/>
                  </a:lnTo>
                  <a:lnTo>
                    <a:pt x="1141136" y="99482"/>
                  </a:lnTo>
                  <a:lnTo>
                    <a:pt x="1149433" y="110178"/>
                  </a:lnTo>
                  <a:lnTo>
                    <a:pt x="1152372" y="124078"/>
                  </a:lnTo>
                  <a:lnTo>
                    <a:pt x="1148859" y="138887"/>
                  </a:lnTo>
                  <a:lnTo>
                    <a:pt x="1139126" y="149064"/>
                  </a:lnTo>
                  <a:lnTo>
                    <a:pt x="1124383" y="154934"/>
                  </a:lnTo>
                  <a:lnTo>
                    <a:pt x="1105839" y="156819"/>
                  </a:lnTo>
                  <a:lnTo>
                    <a:pt x="1170094" y="156819"/>
                  </a:lnTo>
                  <a:lnTo>
                    <a:pt x="1177471" y="145754"/>
                  </a:lnTo>
                  <a:lnTo>
                    <a:pt x="1181671" y="123215"/>
                  </a:lnTo>
                  <a:lnTo>
                    <a:pt x="1175267" y="96626"/>
                  </a:lnTo>
                  <a:lnTo>
                    <a:pt x="1169365" y="90182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4420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Hodnotící proces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7260" y="1520752"/>
            <a:ext cx="10151040" cy="41549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rámci VES 2025 bude opětovně implementován hodnotící proces, který byl důkladně diskutován a schválen na úro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vni VR a předsednictva AZV a také VR ministra </a:t>
            </a:r>
          </a:p>
          <a:p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Projekty budou hodnoceny celkem ve dvou oblastech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indent="-400050">
              <a:buAutoNum type="romanLcParenBoth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projektu (0-60 bodů)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400050" indent="-400050">
              <a:buAutoNum type="romanLcParenBoth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odborná úroveň navrhovatele, spolunavrhovatelů a složení řešitelského týmu (0-40 bodů)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Hodnocena je také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ekonomika a adekvátnost rozpočtu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která ovšem není bodována. </a:t>
            </a:r>
            <a:endParaRPr lang="en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75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Předepsaná struktura pro popis projektu v ZD VES 2025</a:t>
            </a:r>
            <a:endParaRPr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396175"/>
            <a:ext cx="9303108" cy="49705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úvod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předběžná/pilotní data 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vyjádření podstaty projektu a jeho návaznosti na Program 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hypotéza a cíle projektu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experimentální design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metodika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časový harmonogram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očekávané výsledky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spolupráce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informace o (personální i materiálně technické) připravenosti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zdůvodnění účasti všech spolunavrhovatelů a uvedených spolupracovníků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analýza rizik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stručný popis výzkumných dat</a:t>
            </a:r>
          </a:p>
          <a:p>
            <a:pPr marL="342900" indent="-342900" algn="l">
              <a:spcBef>
                <a:spcPts val="600"/>
              </a:spcBef>
              <a:buAutoNum type="alphaLcParenR"/>
            </a:pPr>
            <a:r>
              <a:rPr lang="cs-CZ" dirty="0"/>
              <a:t>seznam použité literatury</a:t>
            </a:r>
            <a:endParaRPr lang="cs-CZ" dirty="0">
              <a:latin typeface="Tahoma" charset="0"/>
              <a:ea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3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Hodnotící proces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projektu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052306"/>
            <a:ext cx="9303108" cy="59093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- KVALITA PROJEKTU (0-60 BODŮ) </a:t>
            </a:r>
          </a:p>
          <a:p>
            <a:r>
              <a:rPr lang="cs-CZ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min. 350 slov (3 textová pole), 12 HODNOTÍCÍCH KATEGORIÍ</a:t>
            </a:r>
            <a:endParaRPr lang="en-CZ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b="1" u="sng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ZAMĚŘENÍ A VÝZNAM PROJEKTU (TEXTOVÉ POLE 1, KATEGORIE 1-4)</a:t>
            </a:r>
            <a:endParaRPr lang="en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Zaměření projektu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Zhodnotit, zda se jedná se o projekt aplikovaného zdravotnického výzkumu (dle definice v ZD), jehož zaměření je v souladu s podporovanými oblastmi dle ZD.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Definice aplikovaného výzkumu ve zdravotnictví je dle Koncepce zdravotnického výzkumu do roku 2030, Programu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podporu zdravotnického aplikovaného výzkumu na léta 2024 – 2030 a v souladu s definicí OECD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Frascati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manuálu používaného evropskou komisí k monitorování a hodnocení vědy a výzkumu následující: „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Aplikovaný výzkum je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původní zkoumání prováděné s cílem získání nových poznatků. Je však primárně zaměřen na konkrétní praktický záměr nebo cíl.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zdravotnického výzkumu tento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„konkrétní praktický záměr a cíl“ musí směřovat do oblasti zdravotnictví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.“ </a:t>
            </a:r>
          </a:p>
          <a:p>
            <a:r>
              <a:rPr lang="cs-CZ" sz="18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definice je zřejmé, že výzkum buď je nebo není aplikovaný, nelze hodnotit, zda je aplikovaný hodně nebo málo.</a:t>
            </a:r>
            <a:endParaRPr lang="cs-CZ" sz="1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NELZE SIMPLIFIKOVAT – “VÝZKUM JE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APLIKOVANÝ POUZE POKUD JE VE STUDII PACIENT“</a:t>
            </a:r>
            <a:endParaRPr lang="cs-CZ" sz="1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endParaRPr lang="cs-CZ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1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Hodnotící proces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projektu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397735"/>
            <a:ext cx="9303108" cy="40626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ZAMĚŘENÍ A VÝZNAM PROJEKTU (TEXTOVÉ POLE 1, KATEGORIE 1-4)</a:t>
            </a:r>
            <a:endParaRPr lang="en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Originalita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Vyhodnotit v čem spočívá originalita daného projektu nebo proč není projekt dostatečně originální. Případnou nízkou míru originality třeba zdůvodnit odkazy na primární literaturu, apod.</a:t>
            </a:r>
            <a:endParaRPr lang="en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Z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en-CZ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Aktuálnost tématu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Vyhodnotit, zda se jedná o aktuální téma aplikovaného zdravotnického výzkumu v dané oblasti a proč. </a:t>
            </a:r>
            <a:endParaRPr lang="en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Očekávané přínosy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Věcně zhodnotit, zda jsou očekávané přínosy formulovány realisticky a zda dostatečně odůvodňují přidělení finanční podpory. Nehodnotit kvantitativně ale kvalitativně. 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18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Hodnotící proces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projektu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566739"/>
            <a:ext cx="9303108" cy="57246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PROJEKTOVÉ NÁVRHU (</a:t>
            </a: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TEXTOVÉ POLE 2, KATEGORIE 5-9)</a:t>
            </a:r>
            <a:endParaRPr lang="en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b="1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Hypotéza a výzkumné cíle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Vyhodnotit kvalitu vědecké hypotézy a její soulad s výzkumnými cíli projektu.</a:t>
            </a:r>
            <a:endParaRPr lang="en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Z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Experimentální design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Vyhodnotit experimentální design projektu, zda obsahuje kromě vlastní hypotézy například také výpočet statisticky významného velikosti výzkumného souboru (výjimku mohou tvořit projekty zaměřené na výzkum vzácných a ultra-vzácných chorob), definici a statisticky odůvodněné počty pokusných zvířat, dostatečné počty opakování u preklinických testování apod.</a:t>
            </a:r>
            <a:endParaRPr lang="en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Metodický přístup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Zhodnotit, zda je projekt založen na použití adekvátních a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-art metodických přístupů, a že tyto metodické přístupy umožní naplnit plánované výzkumné cíle.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Pilotní data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Vyhodnotit kvalitu pilotních dat a jejich relevantnost k tematickému zaměření projektu a formulované hypotéze.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Formální kvalita návrhu 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Zhodnotit formální kvalitu projektového návrhu, konciznost formulací, kvalitu odborného jazyka, množství překlepů apod.</a:t>
            </a:r>
            <a:r>
              <a:rPr lang="en-CZ" dirty="0">
                <a:effectLst/>
              </a:rPr>
              <a:t> </a:t>
            </a:r>
            <a:endParaRPr lang="cs-CZ" sz="1800" b="1" u="sng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664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Hodnotící proces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projektu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704944"/>
            <a:ext cx="9303108" cy="44319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PROVEDITELNOST A DALŠÍ ASPEKTY PROJEKTU (TEXTOVÉ POLE 3, KATEGORIE 10-12)</a:t>
            </a:r>
          </a:p>
          <a:p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Harmonogram a proveditelnost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Věcně zhodnotit, zda je projektový harmonogram realistický a výzkumné cíle proveditelné (např. nábor pacientů v daném čase nebo rozsah experimentální výzkumné práce).</a:t>
            </a:r>
            <a:endParaRPr lang="en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 rizik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Zhodnotit analýzu rizik, které mohou nastat při řešení projektu, jejich významnost a dopady, a alternativní řešení v případě nepotvrzení hypotézy apod.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Další aspekty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Vyhodnotit, zda se nejedná pouze o validační studii, zhodnotit, zda řešení projektu není dominantně založeno na kontrahovaném výzkumu či placených službách dodávaných partnery mimo řešitelský tým, jakékoliv další aspekty studie, které zpravodaj/hodnotitel považuje za podstatné. 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3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cs-CZ" sz="2800" dirty="0"/>
              <a:t> 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607473"/>
            <a:ext cx="9303108" cy="41043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+mj-lt"/>
              <a:buAutoNum type="alphaLcParenR"/>
              <a:tabLst>
                <a:tab pos="678815" algn="l"/>
              </a:tabLst>
            </a:pPr>
            <a:r>
              <a:rPr lang="cs-CZ" sz="1800" b="1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pět nejvýznamnějších výsledků za celou profesní dráhu</a:t>
            </a:r>
            <a:endParaRPr lang="en-CZ" sz="1800" dirty="0">
              <a:effectLst/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+mj-lt"/>
              <a:buAutoNum type="alphaLcParenR"/>
              <a:tabLst>
                <a:tab pos="678815" algn="l"/>
              </a:tabLst>
            </a:pPr>
            <a:r>
              <a:rPr lang="cs-CZ" sz="1800" b="1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přínos pro obor – 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slovní komentář k významu nejdůležitějších výsledků, kterých navrhovatel/spolunavrhovatel dosáhl a kterými do daného oboru nejvíce přispěl;</a:t>
            </a:r>
            <a:endParaRPr lang="en-CZ" sz="1800" dirty="0">
              <a:effectLst/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+mj-lt"/>
              <a:buAutoNum type="alphaLcParenR"/>
              <a:tabLst>
                <a:tab pos="678815" algn="l"/>
              </a:tabLst>
            </a:pPr>
            <a:r>
              <a:rPr lang="cs-CZ" sz="1800" b="1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seznam výsledků výzkumu za posledních pět let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(volná forma v PDF), u publikačních výstupů uvedení a zvýraznění informace o </a:t>
            </a:r>
            <a:r>
              <a:rPr lang="cs-CZ" sz="1800" b="1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postavení autora (první, korespondující)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, IF časopisu (aktuálně platný v době vydání), příslušného kvartilu, decilu dle </a:t>
            </a:r>
            <a:r>
              <a:rPr lang="cs-CZ" sz="1800" dirty="0" err="1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WoS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CZ" sz="1800" dirty="0">
              <a:effectLst/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+mj-lt"/>
              <a:buAutoNum type="alphaLcParenR"/>
              <a:tabLst>
                <a:tab pos="678815" algn="l"/>
              </a:tabLst>
            </a:pPr>
            <a:r>
              <a:rPr lang="cs-CZ" sz="1800" b="1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celkový počet citací (bez </a:t>
            </a:r>
            <a:r>
              <a:rPr lang="cs-CZ" sz="1800" b="1" dirty="0" err="1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autocitací</a:t>
            </a:r>
            <a:r>
              <a:rPr lang="cs-CZ" sz="1800" b="1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v době podání grantového projektu dle </a:t>
            </a:r>
            <a:r>
              <a:rPr lang="cs-CZ" sz="1800" dirty="0" err="1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WoS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CZ" sz="1800" dirty="0">
              <a:effectLst/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+mj-lt"/>
              <a:buAutoNum type="alphaLcParenR"/>
              <a:tabLst>
                <a:tab pos="678815" algn="l"/>
              </a:tabLst>
            </a:pPr>
            <a:r>
              <a:rPr lang="cs-CZ" sz="1800" b="1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h-index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dle </a:t>
            </a:r>
            <a:r>
              <a:rPr lang="cs-CZ" sz="1800" dirty="0" err="1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WoS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CZ" sz="1800" dirty="0">
              <a:effectLst/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+mj-lt"/>
              <a:buAutoNum type="alphaLcParenR"/>
              <a:tabLst>
                <a:tab pos="678815" algn="l"/>
              </a:tabLst>
            </a:pPr>
            <a:r>
              <a:rPr lang="cs-CZ" sz="1800" b="1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historie mezinárodní spolupráce 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– uvést konkrétní příklady mezinárodní spolupráce, např. mezinárodní grantové projekty</a:t>
            </a:r>
            <a:r>
              <a:rPr lang="cs-CZ" sz="1800" b="1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cs-CZ" sz="18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zapojení do mezinárodních konsorcií či společná výzkumná činnost doložitelná společnými publikacemi;</a:t>
            </a:r>
            <a:endParaRPr lang="en-CZ" sz="1800" dirty="0">
              <a:effectLst/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object 15">
            <a:extLst>
              <a:ext uri="{FF2B5EF4-FFF2-40B4-BE49-F238E27FC236}">
                <a16:creationId xmlns:a16="http://schemas.microsoft.com/office/drawing/2014/main" id="{5E387F8C-1745-6552-BB39-07C19BAF0BEC}"/>
              </a:ext>
            </a:extLst>
          </p:cNvPr>
          <p:cNvSpPr txBox="1"/>
          <p:nvPr/>
        </p:nvSpPr>
        <p:spPr>
          <a:xfrm>
            <a:off x="539392" y="6739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Hodnotící proces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navrhovatele - ISVP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134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Hodnotící proces -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navrhovatele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421638"/>
            <a:ext cx="9303108" cy="51706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- KVALITA NAVRHOVATELE, SPOLUNAVRHOVATELŮ A SLOŽENÍ ŘEŠITELSKÉHO TÝMU (0-40 BODŮ) </a:t>
            </a:r>
          </a:p>
          <a:p>
            <a:r>
              <a:rPr lang="cs-CZ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min. 100 slov, 6 HODNOTÍCÍCH KATEGORIÍ</a:t>
            </a:r>
          </a:p>
          <a:p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JUNIOR. PROJEKTŮ SE KVALITA NAVHROVATELE VŽDY POSUZUJE INDIVIDUÁLNĚ PODLE CV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b="1" u="sng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TEXTOVÉ POLE 1, KATEGORIE 1-6</a:t>
            </a:r>
            <a:endParaRPr lang="en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Přínos pro obor a celková publikační aktivita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Zhodnotit přínos pro obor (resp. významnost výsledků, kterých v daném oboru navrhovatel a spolunavrhovatel dosáhl) a celkovou publikační aktivitu navrhovatele a spolunavrhovatelů včetně hodnoty h-indexu při zohlednění délky aktivní vědecké dráhy.</a:t>
            </a:r>
            <a:endParaRPr lang="en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Aktivní výzkumná činnost za posledních pět let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Zhodnotit publikační aktivitu navrhovatele a spolunavrhovatelů v posledních pěti letech, v rámci, které vystupovali v roli prvního nebo korespondujícího autora. Informace o těchto publikacích je nově vyžadována v ISVP.</a:t>
            </a:r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678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1153</Words>
  <Application>Microsoft Office PowerPoint</Application>
  <PresentationFormat>Vlastní</PresentationFormat>
  <Paragraphs>110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Calibri</vt:lpstr>
      <vt:lpstr>Tahoma</vt:lpstr>
      <vt:lpstr>Office Theme</vt:lpstr>
      <vt:lpstr>HODNOTÍCÍ PROCES  Ondřej Slabý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Buňky se vytrácí z těla – název prezentace</dc:title>
  <dc:creator>Reichová Ivana JUDr.</dc:creator>
  <cp:lastModifiedBy>Vrbíková Iva Ing.</cp:lastModifiedBy>
  <cp:revision>79</cp:revision>
  <dcterms:created xsi:type="dcterms:W3CDTF">2023-05-16T10:26:40Z</dcterms:created>
  <dcterms:modified xsi:type="dcterms:W3CDTF">2024-05-21T12:18:14Z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2023-05-16T00:00:00Z</vt:filetime>
  </property>
  <property fmtid="{D5CDD505-2E9C-101B-9397-08002B2CF9AE}" pid="3" name="Creator">
    <vt:lpwstr>Adobe InDesign 18.2 (Windows)</vt:lpwstr>
  </property>
  <property fmtid="{D5CDD505-2E9C-101B-9397-08002B2CF9AE}" pid="4" name="LastSaved">
    <vt:filetime>2023-05-16T00:00:00Z</vt:filetime>
  </property>
  <property fmtid="{D5CDD505-2E9C-101B-9397-08002B2CF9AE}" pid="5" name="Producer">
    <vt:lpwstr>Adobe PDF Library 17.0</vt:lpwstr>
  </property>
</Properties>
</file>