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81" r:id="rId3"/>
    <p:sldId id="261" r:id="rId4"/>
    <p:sldId id="277" r:id="rId5"/>
    <p:sldId id="266" r:id="rId6"/>
    <p:sldId id="267" r:id="rId7"/>
    <p:sldId id="268" r:id="rId8"/>
    <p:sldId id="271" r:id="rId9"/>
    <p:sldId id="272" r:id="rId10"/>
    <p:sldId id="278" r:id="rId11"/>
    <p:sldId id="280" r:id="rId12"/>
    <p:sldId id="274" r:id="rId13"/>
  </p:sldIdLst>
  <p:sldSz cx="10693400" cy="7562850"/>
  <p:notesSz cx="9926638" cy="6797675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5"/>
    <p:restoredTop sz="94694"/>
  </p:normalViewPr>
  <p:slideViewPr>
    <p:cSldViewPr>
      <p:cViewPr varScale="1">
        <p:scale>
          <a:sx n="108" d="100"/>
          <a:sy n="108" d="100"/>
        </p:scale>
        <p:origin x="-126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30926" y="3737705"/>
            <a:ext cx="7831546" cy="513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86999" y="6765356"/>
            <a:ext cx="9945370" cy="0"/>
          </a:xfrm>
          <a:custGeom>
            <a:avLst/>
            <a:gdLst/>
            <a:ahLst/>
            <a:cxnLst/>
            <a:rect l="l" t="t" r="r" b="b"/>
            <a:pathLst>
              <a:path w="9945370">
                <a:moveTo>
                  <a:pt x="0" y="0"/>
                </a:moveTo>
                <a:lnTo>
                  <a:pt x="9945001" y="0"/>
                </a:lnTo>
              </a:path>
            </a:pathLst>
          </a:custGeom>
          <a:ln w="12700">
            <a:solidFill>
              <a:srgbClr val="9DB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hyperlink" Target="https://www.mzcr.cz/koncepce-zdravotnickeho-vyzkumu-do-roku-2030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mzcr.cz/program-na-podporu-zdravotnickeho-aplikovaneho-vyzkumu-na-leta-2024-2030-kod-nw/" TargetMode="External"/><Relationship Id="rId5" Type="http://schemas.openxmlformats.org/officeDocument/2006/relationships/hyperlink" Target="https://www.azvcr.cz/vyhlaseni-jednostupnove-verejne-souteze-o-ucelovou-podporu-mz-na-leta-2024-2027/" TargetMode="Externa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repozitar.techlib.cz/entities/publication/b74f172d-5aad-4440-aa3f-7fb3667d401a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czecrin.cz/" TargetMode="Externa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7334999"/>
            <a:ext cx="10692130" cy="225425"/>
          </a:xfrm>
          <a:custGeom>
            <a:avLst/>
            <a:gdLst/>
            <a:ahLst/>
            <a:cxnLst/>
            <a:rect l="l" t="t" r="r" b="b"/>
            <a:pathLst>
              <a:path w="10692130" h="225425">
                <a:moveTo>
                  <a:pt x="10692003" y="0"/>
                </a:moveTo>
                <a:lnTo>
                  <a:pt x="0" y="0"/>
                </a:lnTo>
                <a:lnTo>
                  <a:pt x="0" y="225005"/>
                </a:lnTo>
                <a:lnTo>
                  <a:pt x="10692003" y="225005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 lang="cs-CZ" dirty="0" smtClean="0"/>
          </a:p>
          <a:p>
            <a:endParaRPr lang="cs-CZ" dirty="0"/>
          </a:p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0" y="12"/>
            <a:ext cx="10692130" cy="252095"/>
          </a:xfrm>
          <a:custGeom>
            <a:avLst/>
            <a:gdLst/>
            <a:ahLst/>
            <a:cxnLst/>
            <a:rect l="l" t="t" r="r" b="b"/>
            <a:pathLst>
              <a:path w="10692130" h="252095">
                <a:moveTo>
                  <a:pt x="10692003" y="0"/>
                </a:moveTo>
                <a:lnTo>
                  <a:pt x="0" y="0"/>
                </a:lnTo>
                <a:lnTo>
                  <a:pt x="0" y="251993"/>
                </a:lnTo>
                <a:lnTo>
                  <a:pt x="10692003" y="251993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6606005"/>
            <a:ext cx="10692130" cy="12700"/>
          </a:xfrm>
          <a:custGeom>
            <a:avLst/>
            <a:gdLst/>
            <a:ahLst/>
            <a:cxnLst/>
            <a:rect l="l" t="t" r="r" b="b"/>
            <a:pathLst>
              <a:path w="10692130" h="12700">
                <a:moveTo>
                  <a:pt x="0" y="0"/>
                </a:moveTo>
                <a:lnTo>
                  <a:pt x="0" y="12700"/>
                </a:lnTo>
                <a:lnTo>
                  <a:pt x="10692003" y="12700"/>
                </a:lnTo>
                <a:lnTo>
                  <a:pt x="10692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C1E2F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4175995" y="819005"/>
            <a:ext cx="2340610" cy="2340610"/>
            <a:chOff x="4175995" y="819005"/>
            <a:chExt cx="2340610" cy="2340610"/>
          </a:xfrm>
        </p:grpSpPr>
        <p:sp>
          <p:nvSpPr>
            <p:cNvPr id="7" name="object 7"/>
            <p:cNvSpPr/>
            <p:nvPr/>
          </p:nvSpPr>
          <p:spPr>
            <a:xfrm>
              <a:off x="4175995" y="819793"/>
              <a:ext cx="2059305" cy="2339340"/>
            </a:xfrm>
            <a:custGeom>
              <a:avLst/>
              <a:gdLst/>
              <a:ahLst/>
              <a:cxnLst/>
              <a:rect l="l" t="t" r="r" b="b"/>
              <a:pathLst>
                <a:path w="2059304" h="2339340">
                  <a:moveTo>
                    <a:pt x="1129982" y="0"/>
                  </a:moveTo>
                  <a:lnTo>
                    <a:pt x="1081950" y="2583"/>
                  </a:lnTo>
                  <a:lnTo>
                    <a:pt x="1034452" y="7079"/>
                  </a:lnTo>
                  <a:lnTo>
                    <a:pt x="987524" y="13449"/>
                  </a:lnTo>
                  <a:lnTo>
                    <a:pt x="941206" y="21655"/>
                  </a:lnTo>
                  <a:lnTo>
                    <a:pt x="895534" y="31658"/>
                  </a:lnTo>
                  <a:lnTo>
                    <a:pt x="850549" y="43421"/>
                  </a:lnTo>
                  <a:lnTo>
                    <a:pt x="806286" y="56906"/>
                  </a:lnTo>
                  <a:lnTo>
                    <a:pt x="762786" y="72074"/>
                  </a:lnTo>
                  <a:lnTo>
                    <a:pt x="720085" y="88887"/>
                  </a:lnTo>
                  <a:lnTo>
                    <a:pt x="678222" y="107308"/>
                  </a:lnTo>
                  <a:lnTo>
                    <a:pt x="637235" y="127297"/>
                  </a:lnTo>
                  <a:lnTo>
                    <a:pt x="597162" y="148817"/>
                  </a:lnTo>
                  <a:lnTo>
                    <a:pt x="558041" y="171830"/>
                  </a:lnTo>
                  <a:lnTo>
                    <a:pt x="519911" y="196298"/>
                  </a:lnTo>
                  <a:lnTo>
                    <a:pt x="482809" y="222182"/>
                  </a:lnTo>
                  <a:lnTo>
                    <a:pt x="446774" y="249445"/>
                  </a:lnTo>
                  <a:lnTo>
                    <a:pt x="411843" y="278048"/>
                  </a:lnTo>
                  <a:lnTo>
                    <a:pt x="378055" y="307952"/>
                  </a:lnTo>
                  <a:lnTo>
                    <a:pt x="345448" y="339121"/>
                  </a:lnTo>
                  <a:lnTo>
                    <a:pt x="314060" y="371516"/>
                  </a:lnTo>
                  <a:lnTo>
                    <a:pt x="283929" y="405098"/>
                  </a:lnTo>
                  <a:lnTo>
                    <a:pt x="255094" y="439830"/>
                  </a:lnTo>
                  <a:lnTo>
                    <a:pt x="227592" y="475674"/>
                  </a:lnTo>
                  <a:lnTo>
                    <a:pt x="201461" y="512590"/>
                  </a:lnTo>
                  <a:lnTo>
                    <a:pt x="176740" y="550542"/>
                  </a:lnTo>
                  <a:lnTo>
                    <a:pt x="153467" y="589491"/>
                  </a:lnTo>
                  <a:lnTo>
                    <a:pt x="131679" y="629399"/>
                  </a:lnTo>
                  <a:lnTo>
                    <a:pt x="111416" y="670228"/>
                  </a:lnTo>
                  <a:lnTo>
                    <a:pt x="92714" y="711939"/>
                  </a:lnTo>
                  <a:lnTo>
                    <a:pt x="75613" y="754495"/>
                  </a:lnTo>
                  <a:lnTo>
                    <a:pt x="60150" y="797858"/>
                  </a:lnTo>
                  <a:lnTo>
                    <a:pt x="46364" y="841988"/>
                  </a:lnTo>
                  <a:lnTo>
                    <a:pt x="34292" y="886849"/>
                  </a:lnTo>
                  <a:lnTo>
                    <a:pt x="23972" y="932402"/>
                  </a:lnTo>
                  <a:lnTo>
                    <a:pt x="15444" y="978609"/>
                  </a:lnTo>
                  <a:lnTo>
                    <a:pt x="8744" y="1025431"/>
                  </a:lnTo>
                  <a:lnTo>
                    <a:pt x="3911" y="1072831"/>
                  </a:lnTo>
                  <a:lnTo>
                    <a:pt x="984" y="1120771"/>
                  </a:lnTo>
                  <a:lnTo>
                    <a:pt x="0" y="1169212"/>
                  </a:lnTo>
                  <a:lnTo>
                    <a:pt x="266" y="1192301"/>
                  </a:lnTo>
                  <a:lnTo>
                    <a:pt x="2309" y="1242915"/>
                  </a:lnTo>
                  <a:lnTo>
                    <a:pt x="6385" y="1291918"/>
                  </a:lnTo>
                  <a:lnTo>
                    <a:pt x="12456" y="1340324"/>
                  </a:lnTo>
                  <a:lnTo>
                    <a:pt x="20482" y="1388092"/>
                  </a:lnTo>
                  <a:lnTo>
                    <a:pt x="30425" y="1435179"/>
                  </a:lnTo>
                  <a:lnTo>
                    <a:pt x="42246" y="1481546"/>
                  </a:lnTo>
                  <a:lnTo>
                    <a:pt x="55905" y="1527149"/>
                  </a:lnTo>
                  <a:lnTo>
                    <a:pt x="71702" y="1573104"/>
                  </a:lnTo>
                  <a:lnTo>
                    <a:pt x="89332" y="1618172"/>
                  </a:lnTo>
                  <a:lnTo>
                    <a:pt x="108751" y="1662310"/>
                  </a:lnTo>
                  <a:lnTo>
                    <a:pt x="129914" y="1705472"/>
                  </a:lnTo>
                  <a:lnTo>
                    <a:pt x="152777" y="1747614"/>
                  </a:lnTo>
                  <a:lnTo>
                    <a:pt x="177293" y="1788692"/>
                  </a:lnTo>
                  <a:lnTo>
                    <a:pt x="203420" y="1828659"/>
                  </a:lnTo>
                  <a:lnTo>
                    <a:pt x="231111" y="1867473"/>
                  </a:lnTo>
                  <a:lnTo>
                    <a:pt x="260323" y="1905087"/>
                  </a:lnTo>
                  <a:lnTo>
                    <a:pt x="291011" y="1941458"/>
                  </a:lnTo>
                  <a:lnTo>
                    <a:pt x="323129" y="1976541"/>
                  </a:lnTo>
                  <a:lnTo>
                    <a:pt x="356633" y="2010291"/>
                  </a:lnTo>
                  <a:lnTo>
                    <a:pt x="391479" y="2042664"/>
                  </a:lnTo>
                  <a:lnTo>
                    <a:pt x="427621" y="2073614"/>
                  </a:lnTo>
                  <a:lnTo>
                    <a:pt x="465015" y="2103097"/>
                  </a:lnTo>
                  <a:lnTo>
                    <a:pt x="503616" y="2131069"/>
                  </a:lnTo>
                  <a:lnTo>
                    <a:pt x="543380" y="2157485"/>
                  </a:lnTo>
                  <a:lnTo>
                    <a:pt x="584261" y="2182299"/>
                  </a:lnTo>
                  <a:lnTo>
                    <a:pt x="626215" y="2205468"/>
                  </a:lnTo>
                  <a:lnTo>
                    <a:pt x="669197" y="2226947"/>
                  </a:lnTo>
                  <a:lnTo>
                    <a:pt x="713163" y="2246691"/>
                  </a:lnTo>
                  <a:lnTo>
                    <a:pt x="758068" y="2264656"/>
                  </a:lnTo>
                  <a:lnTo>
                    <a:pt x="803866" y="2280796"/>
                  </a:lnTo>
                  <a:lnTo>
                    <a:pt x="850514" y="2295067"/>
                  </a:lnTo>
                  <a:lnTo>
                    <a:pt x="897966" y="2307425"/>
                  </a:lnTo>
                  <a:lnTo>
                    <a:pt x="946178" y="2317824"/>
                  </a:lnTo>
                  <a:lnTo>
                    <a:pt x="995106" y="2326221"/>
                  </a:lnTo>
                  <a:lnTo>
                    <a:pt x="1044703" y="2332570"/>
                  </a:lnTo>
                  <a:lnTo>
                    <a:pt x="1094926" y="2336826"/>
                  </a:lnTo>
                  <a:lnTo>
                    <a:pt x="1145730" y="2338946"/>
                  </a:lnTo>
                  <a:lnTo>
                    <a:pt x="1161872" y="2339212"/>
                  </a:lnTo>
                  <a:lnTo>
                    <a:pt x="1194282" y="2338946"/>
                  </a:lnTo>
                  <a:lnTo>
                    <a:pt x="1241939" y="2336403"/>
                  </a:lnTo>
                  <a:lnTo>
                    <a:pt x="1288899" y="2331390"/>
                  </a:lnTo>
                  <a:lnTo>
                    <a:pt x="1335099" y="2323969"/>
                  </a:lnTo>
                  <a:lnTo>
                    <a:pt x="1380474" y="2314206"/>
                  </a:lnTo>
                  <a:lnTo>
                    <a:pt x="1424959" y="2302166"/>
                  </a:lnTo>
                  <a:lnTo>
                    <a:pt x="1468490" y="2287913"/>
                  </a:lnTo>
                  <a:lnTo>
                    <a:pt x="1511003" y="2271511"/>
                  </a:lnTo>
                  <a:lnTo>
                    <a:pt x="1552432" y="2253026"/>
                  </a:lnTo>
                  <a:lnTo>
                    <a:pt x="1592713" y="2232521"/>
                  </a:lnTo>
                  <a:lnTo>
                    <a:pt x="1631783" y="2210061"/>
                  </a:lnTo>
                  <a:lnTo>
                    <a:pt x="1669575" y="2185712"/>
                  </a:lnTo>
                  <a:lnTo>
                    <a:pt x="1706026" y="2159537"/>
                  </a:lnTo>
                  <a:lnTo>
                    <a:pt x="1741071" y="2131602"/>
                  </a:lnTo>
                  <a:lnTo>
                    <a:pt x="1774646" y="2101970"/>
                  </a:lnTo>
                  <a:lnTo>
                    <a:pt x="1806686" y="2070706"/>
                  </a:lnTo>
                  <a:lnTo>
                    <a:pt x="1837126" y="2037875"/>
                  </a:lnTo>
                  <a:lnTo>
                    <a:pt x="1865902" y="2003542"/>
                  </a:lnTo>
                  <a:lnTo>
                    <a:pt x="1892950" y="1967771"/>
                  </a:lnTo>
                  <a:lnTo>
                    <a:pt x="1918205" y="1930626"/>
                  </a:lnTo>
                  <a:lnTo>
                    <a:pt x="1941603" y="1892173"/>
                  </a:lnTo>
                  <a:lnTo>
                    <a:pt x="1963078" y="1852476"/>
                  </a:lnTo>
                  <a:lnTo>
                    <a:pt x="1982567" y="1811599"/>
                  </a:lnTo>
                  <a:lnTo>
                    <a:pt x="2000004" y="1769607"/>
                  </a:lnTo>
                  <a:lnTo>
                    <a:pt x="2015326" y="1726564"/>
                  </a:lnTo>
                  <a:lnTo>
                    <a:pt x="2028468" y="1682536"/>
                  </a:lnTo>
                  <a:lnTo>
                    <a:pt x="2039365" y="1637587"/>
                  </a:lnTo>
                  <a:lnTo>
                    <a:pt x="2047953" y="1591781"/>
                  </a:lnTo>
                  <a:lnTo>
                    <a:pt x="2054167" y="1545183"/>
                  </a:lnTo>
                  <a:lnTo>
                    <a:pt x="2057943" y="1497858"/>
                  </a:lnTo>
                  <a:lnTo>
                    <a:pt x="2059216" y="1449870"/>
                  </a:lnTo>
                  <a:lnTo>
                    <a:pt x="2057904" y="1401125"/>
                  </a:lnTo>
                  <a:lnTo>
                    <a:pt x="2054011" y="1353081"/>
                  </a:lnTo>
                  <a:lnTo>
                    <a:pt x="2047605" y="1305802"/>
                  </a:lnTo>
                  <a:lnTo>
                    <a:pt x="2038749" y="1259355"/>
                  </a:lnTo>
                  <a:lnTo>
                    <a:pt x="2027510" y="1213803"/>
                  </a:lnTo>
                  <a:lnTo>
                    <a:pt x="2013953" y="1169212"/>
                  </a:lnTo>
                  <a:lnTo>
                    <a:pt x="1996179" y="1217871"/>
                  </a:lnTo>
                  <a:lnTo>
                    <a:pt x="1975702" y="1265158"/>
                  </a:lnTo>
                  <a:lnTo>
                    <a:pt x="1952613" y="1310980"/>
                  </a:lnTo>
                  <a:lnTo>
                    <a:pt x="1927007" y="1355241"/>
                  </a:lnTo>
                  <a:lnTo>
                    <a:pt x="1898977" y="1397846"/>
                  </a:lnTo>
                  <a:lnTo>
                    <a:pt x="1868617" y="1438699"/>
                  </a:lnTo>
                  <a:lnTo>
                    <a:pt x="1836020" y="1477705"/>
                  </a:lnTo>
                  <a:lnTo>
                    <a:pt x="1801280" y="1514769"/>
                  </a:lnTo>
                  <a:lnTo>
                    <a:pt x="1764491" y="1549796"/>
                  </a:lnTo>
                  <a:lnTo>
                    <a:pt x="1725745" y="1582690"/>
                  </a:lnTo>
                  <a:lnTo>
                    <a:pt x="1685137" y="1613357"/>
                  </a:lnTo>
                  <a:lnTo>
                    <a:pt x="1644699" y="1640521"/>
                  </a:lnTo>
                  <a:lnTo>
                    <a:pt x="1602735" y="1665488"/>
                  </a:lnTo>
                  <a:lnTo>
                    <a:pt x="1559328" y="1688175"/>
                  </a:lnTo>
                  <a:lnTo>
                    <a:pt x="1514560" y="1708501"/>
                  </a:lnTo>
                  <a:lnTo>
                    <a:pt x="1468514" y="1726382"/>
                  </a:lnTo>
                  <a:lnTo>
                    <a:pt x="1421272" y="1741739"/>
                  </a:lnTo>
                  <a:lnTo>
                    <a:pt x="1372916" y="1754487"/>
                  </a:lnTo>
                  <a:lnTo>
                    <a:pt x="1323528" y="1764545"/>
                  </a:lnTo>
                  <a:lnTo>
                    <a:pt x="1273191" y="1771831"/>
                  </a:lnTo>
                  <a:lnTo>
                    <a:pt x="1221988" y="1776263"/>
                  </a:lnTo>
                  <a:lnTo>
                    <a:pt x="1170000" y="1777758"/>
                  </a:lnTo>
                  <a:lnTo>
                    <a:pt x="1119093" y="1776325"/>
                  </a:lnTo>
                  <a:lnTo>
                    <a:pt x="1068939" y="1772075"/>
                  </a:lnTo>
                  <a:lnTo>
                    <a:pt x="1019612" y="1765087"/>
                  </a:lnTo>
                  <a:lnTo>
                    <a:pt x="971191" y="1755438"/>
                  </a:lnTo>
                  <a:lnTo>
                    <a:pt x="923754" y="1743205"/>
                  </a:lnTo>
                  <a:lnTo>
                    <a:pt x="877376" y="1728465"/>
                  </a:lnTo>
                  <a:lnTo>
                    <a:pt x="832137" y="1711296"/>
                  </a:lnTo>
                  <a:lnTo>
                    <a:pt x="788112" y="1691774"/>
                  </a:lnTo>
                  <a:lnTo>
                    <a:pt x="745379" y="1669978"/>
                  </a:lnTo>
                  <a:lnTo>
                    <a:pt x="704016" y="1645983"/>
                  </a:lnTo>
                  <a:lnTo>
                    <a:pt x="664099" y="1619868"/>
                  </a:lnTo>
                  <a:lnTo>
                    <a:pt x="625706" y="1591710"/>
                  </a:lnTo>
                  <a:lnTo>
                    <a:pt x="588914" y="1561586"/>
                  </a:lnTo>
                  <a:lnTo>
                    <a:pt x="553801" y="1529573"/>
                  </a:lnTo>
                  <a:lnTo>
                    <a:pt x="520443" y="1495749"/>
                  </a:lnTo>
                  <a:lnTo>
                    <a:pt x="488919" y="1460191"/>
                  </a:lnTo>
                  <a:lnTo>
                    <a:pt x="459304" y="1422975"/>
                  </a:lnTo>
                  <a:lnTo>
                    <a:pt x="431677" y="1384180"/>
                  </a:lnTo>
                  <a:lnTo>
                    <a:pt x="406115" y="1343882"/>
                  </a:lnTo>
                  <a:lnTo>
                    <a:pt x="382695" y="1302160"/>
                  </a:lnTo>
                  <a:lnTo>
                    <a:pt x="361494" y="1259089"/>
                  </a:lnTo>
                  <a:lnTo>
                    <a:pt x="342590" y="1214747"/>
                  </a:lnTo>
                  <a:lnTo>
                    <a:pt x="326059" y="1169212"/>
                  </a:lnTo>
                  <a:lnTo>
                    <a:pt x="312502" y="1124567"/>
                  </a:lnTo>
                  <a:lnTo>
                    <a:pt x="301263" y="1078978"/>
                  </a:lnTo>
                  <a:lnTo>
                    <a:pt x="292407" y="1032506"/>
                  </a:lnTo>
                  <a:lnTo>
                    <a:pt x="286001" y="985216"/>
                  </a:lnTo>
                  <a:lnTo>
                    <a:pt x="282108" y="937169"/>
                  </a:lnTo>
                  <a:lnTo>
                    <a:pt x="280797" y="888428"/>
                  </a:lnTo>
                  <a:lnTo>
                    <a:pt x="282357" y="835276"/>
                  </a:lnTo>
                  <a:lnTo>
                    <a:pt x="286980" y="782951"/>
                  </a:lnTo>
                  <a:lnTo>
                    <a:pt x="294580" y="731539"/>
                  </a:lnTo>
                  <a:lnTo>
                    <a:pt x="305071" y="681127"/>
                  </a:lnTo>
                  <a:lnTo>
                    <a:pt x="318366" y="631805"/>
                  </a:lnTo>
                  <a:lnTo>
                    <a:pt x="334380" y="583660"/>
                  </a:lnTo>
                  <a:lnTo>
                    <a:pt x="353026" y="536778"/>
                  </a:lnTo>
                  <a:lnTo>
                    <a:pt x="374218" y="491248"/>
                  </a:lnTo>
                  <a:lnTo>
                    <a:pt x="397546" y="447691"/>
                  </a:lnTo>
                  <a:lnTo>
                    <a:pt x="423182" y="405621"/>
                  </a:lnTo>
                  <a:lnTo>
                    <a:pt x="451041" y="365122"/>
                  </a:lnTo>
                  <a:lnTo>
                    <a:pt x="481038" y="326279"/>
                  </a:lnTo>
                  <a:lnTo>
                    <a:pt x="513088" y="289177"/>
                  </a:lnTo>
                  <a:lnTo>
                    <a:pt x="547108" y="253901"/>
                  </a:lnTo>
                  <a:lnTo>
                    <a:pt x="583011" y="220536"/>
                  </a:lnTo>
                  <a:lnTo>
                    <a:pt x="620714" y="189165"/>
                  </a:lnTo>
                  <a:lnTo>
                    <a:pt x="660132" y="159874"/>
                  </a:lnTo>
                  <a:lnTo>
                    <a:pt x="701180" y="132748"/>
                  </a:lnTo>
                  <a:lnTo>
                    <a:pt x="743773" y="107871"/>
                  </a:lnTo>
                  <a:lnTo>
                    <a:pt x="787826" y="85328"/>
                  </a:lnTo>
                  <a:lnTo>
                    <a:pt x="833256" y="65204"/>
                  </a:lnTo>
                  <a:lnTo>
                    <a:pt x="879977" y="47584"/>
                  </a:lnTo>
                  <a:lnTo>
                    <a:pt x="927904" y="32552"/>
                  </a:lnTo>
                  <a:lnTo>
                    <a:pt x="976952" y="20192"/>
                  </a:lnTo>
                  <a:lnTo>
                    <a:pt x="1027038" y="10591"/>
                  </a:lnTo>
                  <a:lnTo>
                    <a:pt x="1078076" y="3831"/>
                  </a:lnTo>
                  <a:lnTo>
                    <a:pt x="1129982" y="0"/>
                  </a:lnTo>
                  <a:close/>
                </a:path>
              </a:pathLst>
            </a:custGeom>
            <a:solidFill>
              <a:srgbClr val="8CCD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456773" y="819010"/>
              <a:ext cx="2059305" cy="2339975"/>
            </a:xfrm>
            <a:custGeom>
              <a:avLst/>
              <a:gdLst/>
              <a:ahLst/>
              <a:cxnLst/>
              <a:rect l="l" t="t" r="r" b="b"/>
              <a:pathLst>
                <a:path w="2059304" h="2339975">
                  <a:moveTo>
                    <a:pt x="1098143" y="1170012"/>
                  </a:moveTo>
                  <a:lnTo>
                    <a:pt x="1092631" y="1122108"/>
                  </a:lnTo>
                  <a:lnTo>
                    <a:pt x="1076909" y="1078141"/>
                  </a:lnTo>
                  <a:lnTo>
                    <a:pt x="1052245" y="1039342"/>
                  </a:lnTo>
                  <a:lnTo>
                    <a:pt x="1019898" y="1006983"/>
                  </a:lnTo>
                  <a:lnTo>
                    <a:pt x="981100" y="982332"/>
                  </a:lnTo>
                  <a:lnTo>
                    <a:pt x="937120" y="966609"/>
                  </a:lnTo>
                  <a:lnTo>
                    <a:pt x="889215" y="961085"/>
                  </a:lnTo>
                  <a:lnTo>
                    <a:pt x="841311" y="966609"/>
                  </a:lnTo>
                  <a:lnTo>
                    <a:pt x="797331" y="982332"/>
                  </a:lnTo>
                  <a:lnTo>
                    <a:pt x="758545" y="1006983"/>
                  </a:lnTo>
                  <a:lnTo>
                    <a:pt x="726186" y="1039342"/>
                  </a:lnTo>
                  <a:lnTo>
                    <a:pt x="701522" y="1078141"/>
                  </a:lnTo>
                  <a:lnTo>
                    <a:pt x="685812" y="1122108"/>
                  </a:lnTo>
                  <a:lnTo>
                    <a:pt x="680288" y="1170012"/>
                  </a:lnTo>
                  <a:lnTo>
                    <a:pt x="685812" y="1217930"/>
                  </a:lnTo>
                  <a:lnTo>
                    <a:pt x="701522" y="1261897"/>
                  </a:lnTo>
                  <a:lnTo>
                    <a:pt x="726186" y="1300695"/>
                  </a:lnTo>
                  <a:lnTo>
                    <a:pt x="758545" y="1333055"/>
                  </a:lnTo>
                  <a:lnTo>
                    <a:pt x="797331" y="1357706"/>
                  </a:lnTo>
                  <a:lnTo>
                    <a:pt x="841311" y="1373428"/>
                  </a:lnTo>
                  <a:lnTo>
                    <a:pt x="889215" y="1378940"/>
                  </a:lnTo>
                  <a:lnTo>
                    <a:pt x="937120" y="1373428"/>
                  </a:lnTo>
                  <a:lnTo>
                    <a:pt x="981100" y="1357706"/>
                  </a:lnTo>
                  <a:lnTo>
                    <a:pt x="1019898" y="1333055"/>
                  </a:lnTo>
                  <a:lnTo>
                    <a:pt x="1052245" y="1300695"/>
                  </a:lnTo>
                  <a:lnTo>
                    <a:pt x="1076909" y="1261897"/>
                  </a:lnTo>
                  <a:lnTo>
                    <a:pt x="1092631" y="1217930"/>
                  </a:lnTo>
                  <a:lnTo>
                    <a:pt x="1098143" y="1170012"/>
                  </a:lnTo>
                  <a:close/>
                </a:path>
                <a:path w="2059304" h="2339975">
                  <a:moveTo>
                    <a:pt x="2059216" y="1170000"/>
                  </a:moveTo>
                  <a:lnTo>
                    <a:pt x="2058225" y="1121156"/>
                  </a:lnTo>
                  <a:lnTo>
                    <a:pt x="2055241" y="1072832"/>
                  </a:lnTo>
                  <a:lnTo>
                    <a:pt x="2050326" y="1025042"/>
                  </a:lnTo>
                  <a:lnTo>
                    <a:pt x="2043518" y="977849"/>
                  </a:lnTo>
                  <a:lnTo>
                    <a:pt x="2034844" y="931278"/>
                  </a:lnTo>
                  <a:lnTo>
                    <a:pt x="2024354" y="885380"/>
                  </a:lnTo>
                  <a:lnTo>
                    <a:pt x="2012086" y="840181"/>
                  </a:lnTo>
                  <a:lnTo>
                    <a:pt x="1998078" y="795731"/>
                  </a:lnTo>
                  <a:lnTo>
                    <a:pt x="1982368" y="752068"/>
                  </a:lnTo>
                  <a:lnTo>
                    <a:pt x="1964994" y="709218"/>
                  </a:lnTo>
                  <a:lnTo>
                    <a:pt x="1945982" y="667232"/>
                  </a:lnTo>
                  <a:lnTo>
                    <a:pt x="1925408" y="626148"/>
                  </a:lnTo>
                  <a:lnTo>
                    <a:pt x="1903272" y="586003"/>
                  </a:lnTo>
                  <a:lnTo>
                    <a:pt x="1879638" y="546836"/>
                  </a:lnTo>
                  <a:lnTo>
                    <a:pt x="1854530" y="508698"/>
                  </a:lnTo>
                  <a:lnTo>
                    <a:pt x="1827999" y="471601"/>
                  </a:lnTo>
                  <a:lnTo>
                    <a:pt x="1800072" y="435610"/>
                  </a:lnTo>
                  <a:lnTo>
                    <a:pt x="1770811" y="400748"/>
                  </a:lnTo>
                  <a:lnTo>
                    <a:pt x="1740217" y="367068"/>
                  </a:lnTo>
                  <a:lnTo>
                    <a:pt x="1708365" y="334594"/>
                  </a:lnTo>
                  <a:lnTo>
                    <a:pt x="1675282" y="303377"/>
                  </a:lnTo>
                  <a:lnTo>
                    <a:pt x="1641005" y="273456"/>
                  </a:lnTo>
                  <a:lnTo>
                    <a:pt x="1605559" y="244856"/>
                  </a:lnTo>
                  <a:lnTo>
                    <a:pt x="1569008" y="217627"/>
                  </a:lnTo>
                  <a:lnTo>
                    <a:pt x="1531378" y="191820"/>
                  </a:lnTo>
                  <a:lnTo>
                    <a:pt x="1492719" y="167449"/>
                  </a:lnTo>
                  <a:lnTo>
                    <a:pt x="1453057" y="144576"/>
                  </a:lnTo>
                  <a:lnTo>
                    <a:pt x="1412430" y="123215"/>
                  </a:lnTo>
                  <a:lnTo>
                    <a:pt x="1370888" y="103428"/>
                  </a:lnTo>
                  <a:lnTo>
                    <a:pt x="1328470" y="85242"/>
                  </a:lnTo>
                  <a:lnTo>
                    <a:pt x="1285201" y="68707"/>
                  </a:lnTo>
                  <a:lnTo>
                    <a:pt x="1241145" y="53848"/>
                  </a:lnTo>
                  <a:lnTo>
                    <a:pt x="1196314" y="40716"/>
                  </a:lnTo>
                  <a:lnTo>
                    <a:pt x="1150759" y="29349"/>
                  </a:lnTo>
                  <a:lnTo>
                    <a:pt x="1104519" y="19773"/>
                  </a:lnTo>
                  <a:lnTo>
                    <a:pt x="1057630" y="12039"/>
                  </a:lnTo>
                  <a:lnTo>
                    <a:pt x="1010145" y="6184"/>
                  </a:lnTo>
                  <a:lnTo>
                    <a:pt x="962075" y="2247"/>
                  </a:lnTo>
                  <a:lnTo>
                    <a:pt x="913485" y="266"/>
                  </a:lnTo>
                  <a:lnTo>
                    <a:pt x="881075" y="0"/>
                  </a:lnTo>
                  <a:lnTo>
                    <a:pt x="849198" y="787"/>
                  </a:lnTo>
                  <a:lnTo>
                    <a:pt x="797293" y="4622"/>
                  </a:lnTo>
                  <a:lnTo>
                    <a:pt x="746264" y="11379"/>
                  </a:lnTo>
                  <a:lnTo>
                    <a:pt x="696175" y="20980"/>
                  </a:lnTo>
                  <a:lnTo>
                    <a:pt x="647128" y="33337"/>
                  </a:lnTo>
                  <a:lnTo>
                    <a:pt x="599198" y="48374"/>
                  </a:lnTo>
                  <a:lnTo>
                    <a:pt x="552475" y="65989"/>
                  </a:lnTo>
                  <a:lnTo>
                    <a:pt x="507047" y="86118"/>
                  </a:lnTo>
                  <a:lnTo>
                    <a:pt x="462991" y="108661"/>
                  </a:lnTo>
                  <a:lnTo>
                    <a:pt x="420395" y="133540"/>
                  </a:lnTo>
                  <a:lnTo>
                    <a:pt x="379349" y="160667"/>
                  </a:lnTo>
                  <a:lnTo>
                    <a:pt x="339928" y="189953"/>
                  </a:lnTo>
                  <a:lnTo>
                    <a:pt x="302234" y="221322"/>
                  </a:lnTo>
                  <a:lnTo>
                    <a:pt x="266319" y="254685"/>
                  </a:lnTo>
                  <a:lnTo>
                    <a:pt x="232308" y="289966"/>
                  </a:lnTo>
                  <a:lnTo>
                    <a:pt x="200253" y="327063"/>
                  </a:lnTo>
                  <a:lnTo>
                    <a:pt x="170256" y="365912"/>
                  </a:lnTo>
                  <a:lnTo>
                    <a:pt x="142392" y="406412"/>
                  </a:lnTo>
                  <a:lnTo>
                    <a:pt x="116751" y="448475"/>
                  </a:lnTo>
                  <a:lnTo>
                    <a:pt x="93421" y="492036"/>
                  </a:lnTo>
                  <a:lnTo>
                    <a:pt x="72237" y="537565"/>
                  </a:lnTo>
                  <a:lnTo>
                    <a:pt x="53594" y="584454"/>
                  </a:lnTo>
                  <a:lnTo>
                    <a:pt x="37579" y="632599"/>
                  </a:lnTo>
                  <a:lnTo>
                    <a:pt x="24282" y="681913"/>
                  </a:lnTo>
                  <a:lnTo>
                    <a:pt x="13792" y="732332"/>
                  </a:lnTo>
                  <a:lnTo>
                    <a:pt x="6184" y="783742"/>
                  </a:lnTo>
                  <a:lnTo>
                    <a:pt x="1562" y="836066"/>
                  </a:lnTo>
                  <a:lnTo>
                    <a:pt x="0" y="889215"/>
                  </a:lnTo>
                  <a:lnTo>
                    <a:pt x="1320" y="937958"/>
                  </a:lnTo>
                  <a:lnTo>
                    <a:pt x="5207" y="986015"/>
                  </a:lnTo>
                  <a:lnTo>
                    <a:pt x="11620" y="1033297"/>
                  </a:lnTo>
                  <a:lnTo>
                    <a:pt x="20485" y="1079766"/>
                  </a:lnTo>
                  <a:lnTo>
                    <a:pt x="31724" y="1125359"/>
                  </a:lnTo>
                  <a:lnTo>
                    <a:pt x="45275" y="1170000"/>
                  </a:lnTo>
                  <a:lnTo>
                    <a:pt x="61810" y="1124470"/>
                  </a:lnTo>
                  <a:lnTo>
                    <a:pt x="80708" y="1080122"/>
                  </a:lnTo>
                  <a:lnTo>
                    <a:pt x="101917" y="1037056"/>
                  </a:lnTo>
                  <a:lnTo>
                    <a:pt x="125336" y="995324"/>
                  </a:lnTo>
                  <a:lnTo>
                    <a:pt x="150888" y="955027"/>
                  </a:lnTo>
                  <a:lnTo>
                    <a:pt x="178523" y="916241"/>
                  </a:lnTo>
                  <a:lnTo>
                    <a:pt x="208127" y="879017"/>
                  </a:lnTo>
                  <a:lnTo>
                    <a:pt x="239661" y="843457"/>
                  </a:lnTo>
                  <a:lnTo>
                    <a:pt x="273011" y="809637"/>
                  </a:lnTo>
                  <a:lnTo>
                    <a:pt x="308127" y="777621"/>
                  </a:lnTo>
                  <a:lnTo>
                    <a:pt x="344919" y="747496"/>
                  </a:lnTo>
                  <a:lnTo>
                    <a:pt x="383311" y="719340"/>
                  </a:lnTo>
                  <a:lnTo>
                    <a:pt x="423227" y="693216"/>
                  </a:lnTo>
                  <a:lnTo>
                    <a:pt x="464591" y="669226"/>
                  </a:lnTo>
                  <a:lnTo>
                    <a:pt x="507326" y="647433"/>
                  </a:lnTo>
                  <a:lnTo>
                    <a:pt x="551345" y="627913"/>
                  </a:lnTo>
                  <a:lnTo>
                    <a:pt x="596595" y="610743"/>
                  </a:lnTo>
                  <a:lnTo>
                    <a:pt x="642962" y="595998"/>
                  </a:lnTo>
                  <a:lnTo>
                    <a:pt x="690410" y="583768"/>
                  </a:lnTo>
                  <a:lnTo>
                    <a:pt x="738835" y="574116"/>
                  </a:lnTo>
                  <a:lnTo>
                    <a:pt x="788162" y="567131"/>
                  </a:lnTo>
                  <a:lnTo>
                    <a:pt x="838314" y="562876"/>
                  </a:lnTo>
                  <a:lnTo>
                    <a:pt x="889215" y="561441"/>
                  </a:lnTo>
                  <a:lnTo>
                    <a:pt x="899718" y="561441"/>
                  </a:lnTo>
                  <a:lnTo>
                    <a:pt x="958773" y="564210"/>
                  </a:lnTo>
                  <a:lnTo>
                    <a:pt x="1011694" y="569874"/>
                  </a:lnTo>
                  <a:lnTo>
                    <a:pt x="1063637" y="578599"/>
                  </a:lnTo>
                  <a:lnTo>
                    <a:pt x="1114513" y="590296"/>
                  </a:lnTo>
                  <a:lnTo>
                    <a:pt x="1164221" y="604875"/>
                  </a:lnTo>
                  <a:lnTo>
                    <a:pt x="1212697" y="622211"/>
                  </a:lnTo>
                  <a:lnTo>
                    <a:pt x="1259840" y="642239"/>
                  </a:lnTo>
                  <a:lnTo>
                    <a:pt x="1305547" y="664845"/>
                  </a:lnTo>
                  <a:lnTo>
                    <a:pt x="1347774" y="688746"/>
                  </a:lnTo>
                  <a:lnTo>
                    <a:pt x="1388516" y="714844"/>
                  </a:lnTo>
                  <a:lnTo>
                    <a:pt x="1427708" y="743051"/>
                  </a:lnTo>
                  <a:lnTo>
                    <a:pt x="1465249" y="773303"/>
                  </a:lnTo>
                  <a:lnTo>
                    <a:pt x="1501089" y="805497"/>
                  </a:lnTo>
                  <a:lnTo>
                    <a:pt x="1535125" y="839584"/>
                  </a:lnTo>
                  <a:lnTo>
                    <a:pt x="1567281" y="875449"/>
                  </a:lnTo>
                  <a:lnTo>
                    <a:pt x="1597482" y="913041"/>
                  </a:lnTo>
                  <a:lnTo>
                    <a:pt x="1625650" y="952258"/>
                  </a:lnTo>
                  <a:lnTo>
                    <a:pt x="1651711" y="993025"/>
                  </a:lnTo>
                  <a:lnTo>
                    <a:pt x="1675561" y="1035265"/>
                  </a:lnTo>
                  <a:lnTo>
                    <a:pt x="1697139" y="1078890"/>
                  </a:lnTo>
                  <a:lnTo>
                    <a:pt x="1716366" y="1123835"/>
                  </a:lnTo>
                  <a:lnTo>
                    <a:pt x="1733156" y="1170000"/>
                  </a:lnTo>
                  <a:lnTo>
                    <a:pt x="1746719" y="1214589"/>
                  </a:lnTo>
                  <a:lnTo>
                    <a:pt x="1757959" y="1260144"/>
                  </a:lnTo>
                  <a:lnTo>
                    <a:pt x="1766824" y="1306588"/>
                  </a:lnTo>
                  <a:lnTo>
                    <a:pt x="1773224" y="1353870"/>
                  </a:lnTo>
                  <a:lnTo>
                    <a:pt x="1777123" y="1401914"/>
                  </a:lnTo>
                  <a:lnTo>
                    <a:pt x="1778431" y="1450657"/>
                  </a:lnTo>
                  <a:lnTo>
                    <a:pt x="1777161" y="1498650"/>
                  </a:lnTo>
                  <a:lnTo>
                    <a:pt x="1773389" y="1545971"/>
                  </a:lnTo>
                  <a:lnTo>
                    <a:pt x="1767179" y="1592567"/>
                  </a:lnTo>
                  <a:lnTo>
                    <a:pt x="1758581" y="1638376"/>
                  </a:lnTo>
                  <a:lnTo>
                    <a:pt x="1747685" y="1683321"/>
                  </a:lnTo>
                  <a:lnTo>
                    <a:pt x="1734553" y="1727352"/>
                  </a:lnTo>
                  <a:lnTo>
                    <a:pt x="1719224" y="1770392"/>
                  </a:lnTo>
                  <a:lnTo>
                    <a:pt x="1701787" y="1812391"/>
                  </a:lnTo>
                  <a:lnTo>
                    <a:pt x="1682292" y="1853260"/>
                  </a:lnTo>
                  <a:lnTo>
                    <a:pt x="1660829" y="1892960"/>
                  </a:lnTo>
                  <a:lnTo>
                    <a:pt x="1637423" y="1931416"/>
                  </a:lnTo>
                  <a:lnTo>
                    <a:pt x="1612176" y="1968563"/>
                  </a:lnTo>
                  <a:lnTo>
                    <a:pt x="1585125" y="2004326"/>
                  </a:lnTo>
                  <a:lnTo>
                    <a:pt x="1556346" y="2038667"/>
                  </a:lnTo>
                  <a:lnTo>
                    <a:pt x="1525905" y="2071497"/>
                  </a:lnTo>
                  <a:lnTo>
                    <a:pt x="1493862" y="2102764"/>
                  </a:lnTo>
                  <a:lnTo>
                    <a:pt x="1460284" y="2132393"/>
                  </a:lnTo>
                  <a:lnTo>
                    <a:pt x="1425244" y="2160320"/>
                  </a:lnTo>
                  <a:lnTo>
                    <a:pt x="1388795" y="2186495"/>
                  </a:lnTo>
                  <a:lnTo>
                    <a:pt x="1351000" y="2210854"/>
                  </a:lnTo>
                  <a:lnTo>
                    <a:pt x="1311935" y="2233307"/>
                  </a:lnTo>
                  <a:lnTo>
                    <a:pt x="1271651" y="2253818"/>
                  </a:lnTo>
                  <a:lnTo>
                    <a:pt x="1230223" y="2272296"/>
                  </a:lnTo>
                  <a:lnTo>
                    <a:pt x="1187704" y="2288705"/>
                  </a:lnTo>
                  <a:lnTo>
                    <a:pt x="1144168" y="2302954"/>
                  </a:lnTo>
                  <a:lnTo>
                    <a:pt x="1099693" y="2314994"/>
                  </a:lnTo>
                  <a:lnTo>
                    <a:pt x="1054315" y="2324760"/>
                  </a:lnTo>
                  <a:lnTo>
                    <a:pt x="1008113" y="2332177"/>
                  </a:lnTo>
                  <a:lnTo>
                    <a:pt x="961148" y="2337193"/>
                  </a:lnTo>
                  <a:lnTo>
                    <a:pt x="913485" y="2339733"/>
                  </a:lnTo>
                  <a:lnTo>
                    <a:pt x="962075" y="2337752"/>
                  </a:lnTo>
                  <a:lnTo>
                    <a:pt x="1010145" y="2333815"/>
                  </a:lnTo>
                  <a:lnTo>
                    <a:pt x="1057630" y="2327960"/>
                  </a:lnTo>
                  <a:lnTo>
                    <a:pt x="1104519" y="2320226"/>
                  </a:lnTo>
                  <a:lnTo>
                    <a:pt x="1150759" y="2310663"/>
                  </a:lnTo>
                  <a:lnTo>
                    <a:pt x="1196314" y="2299284"/>
                  </a:lnTo>
                  <a:lnTo>
                    <a:pt x="1241145" y="2286152"/>
                  </a:lnTo>
                  <a:lnTo>
                    <a:pt x="1285201" y="2271293"/>
                  </a:lnTo>
                  <a:lnTo>
                    <a:pt x="1328470" y="2254758"/>
                  </a:lnTo>
                  <a:lnTo>
                    <a:pt x="1370888" y="2236571"/>
                  </a:lnTo>
                  <a:lnTo>
                    <a:pt x="1412430" y="2216785"/>
                  </a:lnTo>
                  <a:lnTo>
                    <a:pt x="1453057" y="2195436"/>
                  </a:lnTo>
                  <a:lnTo>
                    <a:pt x="1492719" y="2172551"/>
                  </a:lnTo>
                  <a:lnTo>
                    <a:pt x="1531378" y="2148179"/>
                  </a:lnTo>
                  <a:lnTo>
                    <a:pt x="1569008" y="2122373"/>
                  </a:lnTo>
                  <a:lnTo>
                    <a:pt x="1605559" y="2095144"/>
                  </a:lnTo>
                  <a:lnTo>
                    <a:pt x="1641005" y="2066556"/>
                  </a:lnTo>
                  <a:lnTo>
                    <a:pt x="1675282" y="2036622"/>
                  </a:lnTo>
                  <a:lnTo>
                    <a:pt x="1708365" y="2005406"/>
                  </a:lnTo>
                  <a:lnTo>
                    <a:pt x="1740217" y="1972932"/>
                  </a:lnTo>
                  <a:lnTo>
                    <a:pt x="1770811" y="1939251"/>
                  </a:lnTo>
                  <a:lnTo>
                    <a:pt x="1800072" y="1904390"/>
                  </a:lnTo>
                  <a:lnTo>
                    <a:pt x="1827999" y="1868398"/>
                  </a:lnTo>
                  <a:lnTo>
                    <a:pt x="1854530" y="1831314"/>
                  </a:lnTo>
                  <a:lnTo>
                    <a:pt x="1879638" y="1793163"/>
                  </a:lnTo>
                  <a:lnTo>
                    <a:pt x="1903272" y="1753997"/>
                  </a:lnTo>
                  <a:lnTo>
                    <a:pt x="1925408" y="1713852"/>
                  </a:lnTo>
                  <a:lnTo>
                    <a:pt x="1945982" y="1672767"/>
                  </a:lnTo>
                  <a:lnTo>
                    <a:pt x="1964994" y="1630781"/>
                  </a:lnTo>
                  <a:lnTo>
                    <a:pt x="1982368" y="1587931"/>
                  </a:lnTo>
                  <a:lnTo>
                    <a:pt x="1998078" y="1544269"/>
                  </a:lnTo>
                  <a:lnTo>
                    <a:pt x="2012086" y="1499819"/>
                  </a:lnTo>
                  <a:lnTo>
                    <a:pt x="2024354" y="1454619"/>
                  </a:lnTo>
                  <a:lnTo>
                    <a:pt x="2034844" y="1408722"/>
                  </a:lnTo>
                  <a:lnTo>
                    <a:pt x="2043518" y="1362151"/>
                  </a:lnTo>
                  <a:lnTo>
                    <a:pt x="2050326" y="1314958"/>
                  </a:lnTo>
                  <a:lnTo>
                    <a:pt x="2055241" y="1267167"/>
                  </a:lnTo>
                  <a:lnTo>
                    <a:pt x="2058225" y="1218844"/>
                  </a:lnTo>
                  <a:lnTo>
                    <a:pt x="2059216" y="1170000"/>
                  </a:lnTo>
                  <a:close/>
                </a:path>
              </a:pathLst>
            </a:custGeom>
            <a:solidFill>
              <a:srgbClr val="5B92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xmlns="" id="{B918EC61-4C24-4755-AD44-17708D7C8083}"/>
              </a:ext>
            </a:extLst>
          </p:cNvPr>
          <p:cNvGrpSpPr/>
          <p:nvPr/>
        </p:nvGrpSpPr>
        <p:grpSpPr>
          <a:xfrm>
            <a:off x="387003" y="6813010"/>
            <a:ext cx="4611511" cy="270510"/>
            <a:chOff x="387003" y="6813010"/>
            <a:chExt cx="4611511" cy="270510"/>
          </a:xfrm>
        </p:grpSpPr>
        <p:pic>
          <p:nvPicPr>
            <p:cNvPr id="2" name="object 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420362" y="6854142"/>
              <a:ext cx="1578152" cy="84861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4050" y="6929918"/>
              <a:ext cx="81432" cy="81419"/>
            </a:xfrm>
            <a:prstGeom prst="rect">
              <a:avLst/>
            </a:prstGeom>
          </p:spPr>
        </p:pic>
        <p:grpSp>
          <p:nvGrpSpPr>
            <p:cNvPr id="10" name="object 10"/>
            <p:cNvGrpSpPr/>
            <p:nvPr/>
          </p:nvGrpSpPr>
          <p:grpSpPr>
            <a:xfrm>
              <a:off x="1710486" y="6859937"/>
              <a:ext cx="1397000" cy="212725"/>
              <a:chOff x="1710486" y="6859937"/>
              <a:chExt cx="1397000" cy="212725"/>
            </a:xfrm>
          </p:grpSpPr>
          <p:sp>
            <p:nvSpPr>
              <p:cNvPr id="11" name="object 11"/>
              <p:cNvSpPr/>
              <p:nvPr/>
            </p:nvSpPr>
            <p:spPr>
              <a:xfrm>
                <a:off x="1710486" y="6986320"/>
                <a:ext cx="1180465" cy="86360"/>
              </a:xfrm>
              <a:custGeom>
                <a:avLst/>
                <a:gdLst/>
                <a:ahLst/>
                <a:cxnLst/>
                <a:rect l="l" t="t" r="r" b="b"/>
                <a:pathLst>
                  <a:path w="1180464" h="86359">
                    <a:moveTo>
                      <a:pt x="10655" y="26060"/>
                    </a:moveTo>
                    <a:lnTo>
                      <a:pt x="0" y="26060"/>
                    </a:lnTo>
                    <a:lnTo>
                      <a:pt x="22542" y="85001"/>
                    </a:lnTo>
                    <a:lnTo>
                      <a:pt x="32270" y="85001"/>
                    </a:lnTo>
                    <a:lnTo>
                      <a:pt x="37041" y="72694"/>
                    </a:lnTo>
                    <a:lnTo>
                      <a:pt x="27711" y="72694"/>
                    </a:lnTo>
                    <a:lnTo>
                      <a:pt x="10655" y="26060"/>
                    </a:lnTo>
                    <a:close/>
                  </a:path>
                  <a:path w="1180464" h="86359">
                    <a:moveTo>
                      <a:pt x="55118" y="26060"/>
                    </a:moveTo>
                    <a:lnTo>
                      <a:pt x="44983" y="26060"/>
                    </a:lnTo>
                    <a:lnTo>
                      <a:pt x="27927" y="72694"/>
                    </a:lnTo>
                    <a:lnTo>
                      <a:pt x="37041" y="72694"/>
                    </a:lnTo>
                    <a:lnTo>
                      <a:pt x="55118" y="26060"/>
                    </a:lnTo>
                    <a:close/>
                  </a:path>
                  <a:path w="1180464" h="86359">
                    <a:moveTo>
                      <a:pt x="74117" y="26060"/>
                    </a:moveTo>
                    <a:lnTo>
                      <a:pt x="62534" y="26060"/>
                    </a:lnTo>
                    <a:lnTo>
                      <a:pt x="82397" y="60909"/>
                    </a:lnTo>
                    <a:lnTo>
                      <a:pt x="82397" y="85001"/>
                    </a:lnTo>
                    <a:lnTo>
                      <a:pt x="91808" y="85001"/>
                    </a:lnTo>
                    <a:lnTo>
                      <a:pt x="91808" y="60591"/>
                    </a:lnTo>
                    <a:lnTo>
                      <a:pt x="97364" y="50876"/>
                    </a:lnTo>
                    <a:lnTo>
                      <a:pt x="87249" y="50876"/>
                    </a:lnTo>
                    <a:lnTo>
                      <a:pt x="74117" y="26060"/>
                    </a:lnTo>
                    <a:close/>
                  </a:path>
                  <a:path w="1180464" h="86359">
                    <a:moveTo>
                      <a:pt x="111556" y="26060"/>
                    </a:moveTo>
                    <a:lnTo>
                      <a:pt x="100596" y="26060"/>
                    </a:lnTo>
                    <a:lnTo>
                      <a:pt x="87464" y="50876"/>
                    </a:lnTo>
                    <a:lnTo>
                      <a:pt x="97364" y="50876"/>
                    </a:lnTo>
                    <a:lnTo>
                      <a:pt x="111556" y="26060"/>
                    </a:lnTo>
                    <a:close/>
                  </a:path>
                  <a:path w="1180464" h="86359">
                    <a:moveTo>
                      <a:pt x="93662" y="0"/>
                    </a:moveTo>
                    <a:lnTo>
                      <a:pt x="80949" y="17475"/>
                    </a:lnTo>
                    <a:lnTo>
                      <a:pt x="86639" y="21818"/>
                    </a:lnTo>
                    <a:lnTo>
                      <a:pt x="100495" y="5270"/>
                    </a:lnTo>
                    <a:lnTo>
                      <a:pt x="93662" y="0"/>
                    </a:lnTo>
                    <a:close/>
                  </a:path>
                  <a:path w="1180464" h="86359">
                    <a:moveTo>
                      <a:pt x="159639" y="26060"/>
                    </a:moveTo>
                    <a:lnTo>
                      <a:pt x="120142" y="26060"/>
                    </a:lnTo>
                    <a:lnTo>
                      <a:pt x="120142" y="34442"/>
                    </a:lnTo>
                    <a:lnTo>
                      <a:pt x="146507" y="34442"/>
                    </a:lnTo>
                    <a:lnTo>
                      <a:pt x="119824" y="79832"/>
                    </a:lnTo>
                    <a:lnTo>
                      <a:pt x="119824" y="85001"/>
                    </a:lnTo>
                    <a:lnTo>
                      <a:pt x="161912" y="85001"/>
                    </a:lnTo>
                    <a:lnTo>
                      <a:pt x="161912" y="76619"/>
                    </a:lnTo>
                    <a:lnTo>
                      <a:pt x="132651" y="76619"/>
                    </a:lnTo>
                    <a:lnTo>
                      <a:pt x="159639" y="30822"/>
                    </a:lnTo>
                    <a:lnTo>
                      <a:pt x="159639" y="26060"/>
                    </a:lnTo>
                    <a:close/>
                  </a:path>
                  <a:path w="1180464" h="86359">
                    <a:moveTo>
                      <a:pt x="184175" y="26060"/>
                    </a:moveTo>
                    <a:lnTo>
                      <a:pt x="174764" y="26060"/>
                    </a:lnTo>
                    <a:lnTo>
                      <a:pt x="174764" y="85001"/>
                    </a:lnTo>
                    <a:lnTo>
                      <a:pt x="184175" y="85001"/>
                    </a:lnTo>
                    <a:lnTo>
                      <a:pt x="184175" y="67729"/>
                    </a:lnTo>
                    <a:lnTo>
                      <a:pt x="193789" y="56464"/>
                    </a:lnTo>
                    <a:lnTo>
                      <a:pt x="204527" y="56464"/>
                    </a:lnTo>
                    <a:lnTo>
                      <a:pt x="203787" y="55219"/>
                    </a:lnTo>
                    <a:lnTo>
                      <a:pt x="184175" y="55219"/>
                    </a:lnTo>
                    <a:lnTo>
                      <a:pt x="184175" y="26060"/>
                    </a:lnTo>
                    <a:close/>
                  </a:path>
                  <a:path w="1180464" h="86359">
                    <a:moveTo>
                      <a:pt x="204527" y="56464"/>
                    </a:moveTo>
                    <a:lnTo>
                      <a:pt x="193789" y="56464"/>
                    </a:lnTo>
                    <a:lnTo>
                      <a:pt x="210337" y="85001"/>
                    </a:lnTo>
                    <a:lnTo>
                      <a:pt x="221500" y="85001"/>
                    </a:lnTo>
                    <a:lnTo>
                      <a:pt x="204527" y="56464"/>
                    </a:lnTo>
                    <a:close/>
                  </a:path>
                  <a:path w="1180464" h="86359">
                    <a:moveTo>
                      <a:pt x="219748" y="26060"/>
                    </a:moveTo>
                    <a:lnTo>
                      <a:pt x="208368" y="26060"/>
                    </a:lnTo>
                    <a:lnTo>
                      <a:pt x="184175" y="55219"/>
                    </a:lnTo>
                    <a:lnTo>
                      <a:pt x="203787" y="55219"/>
                    </a:lnTo>
                    <a:lnTo>
                      <a:pt x="200101" y="49022"/>
                    </a:lnTo>
                    <a:lnTo>
                      <a:pt x="219748" y="26060"/>
                    </a:lnTo>
                    <a:close/>
                  </a:path>
                  <a:path w="1180464" h="86359">
                    <a:moveTo>
                      <a:pt x="241592" y="26060"/>
                    </a:moveTo>
                    <a:lnTo>
                      <a:pt x="232181" y="26060"/>
                    </a:lnTo>
                    <a:lnTo>
                      <a:pt x="232181" y="57391"/>
                    </a:lnTo>
                    <a:lnTo>
                      <a:pt x="233612" y="69754"/>
                    </a:lnTo>
                    <a:lnTo>
                      <a:pt x="237971" y="78800"/>
                    </a:lnTo>
                    <a:lnTo>
                      <a:pt x="245356" y="84355"/>
                    </a:lnTo>
                    <a:lnTo>
                      <a:pt x="255866" y="86245"/>
                    </a:lnTo>
                    <a:lnTo>
                      <a:pt x="266607" y="84355"/>
                    </a:lnTo>
                    <a:lnTo>
                      <a:pt x="274113" y="78800"/>
                    </a:lnTo>
                    <a:lnTo>
                      <a:pt x="274569" y="77863"/>
                    </a:lnTo>
                    <a:lnTo>
                      <a:pt x="246964" y="77863"/>
                    </a:lnTo>
                    <a:lnTo>
                      <a:pt x="241592" y="71564"/>
                    </a:lnTo>
                    <a:lnTo>
                      <a:pt x="241592" y="26060"/>
                    </a:lnTo>
                    <a:close/>
                  </a:path>
                  <a:path w="1180464" h="86359">
                    <a:moveTo>
                      <a:pt x="279958" y="26060"/>
                    </a:moveTo>
                    <a:lnTo>
                      <a:pt x="270548" y="26060"/>
                    </a:lnTo>
                    <a:lnTo>
                      <a:pt x="270548" y="71564"/>
                    </a:lnTo>
                    <a:lnTo>
                      <a:pt x="265163" y="77863"/>
                    </a:lnTo>
                    <a:lnTo>
                      <a:pt x="274569" y="77863"/>
                    </a:lnTo>
                    <a:lnTo>
                      <a:pt x="278519" y="69754"/>
                    </a:lnTo>
                    <a:lnTo>
                      <a:pt x="279958" y="57391"/>
                    </a:lnTo>
                    <a:lnTo>
                      <a:pt x="279958" y="26060"/>
                    </a:lnTo>
                    <a:close/>
                  </a:path>
                  <a:path w="1180464" h="86359">
                    <a:moveTo>
                      <a:pt x="312534" y="26060"/>
                    </a:moveTo>
                    <a:lnTo>
                      <a:pt x="298373" y="26060"/>
                    </a:lnTo>
                    <a:lnTo>
                      <a:pt x="298373" y="85001"/>
                    </a:lnTo>
                    <a:lnTo>
                      <a:pt x="307784" y="85001"/>
                    </a:lnTo>
                    <a:lnTo>
                      <a:pt x="307784" y="37642"/>
                    </a:lnTo>
                    <a:lnTo>
                      <a:pt x="317023" y="37642"/>
                    </a:lnTo>
                    <a:lnTo>
                      <a:pt x="312534" y="26060"/>
                    </a:lnTo>
                    <a:close/>
                  </a:path>
                  <a:path w="1180464" h="86359">
                    <a:moveTo>
                      <a:pt x="317023" y="37642"/>
                    </a:moveTo>
                    <a:lnTo>
                      <a:pt x="307784" y="37642"/>
                    </a:lnTo>
                    <a:lnTo>
                      <a:pt x="326809" y="85001"/>
                    </a:lnTo>
                    <a:lnTo>
                      <a:pt x="334149" y="85001"/>
                    </a:lnTo>
                    <a:lnTo>
                      <a:pt x="339428" y="71970"/>
                    </a:lnTo>
                    <a:lnTo>
                      <a:pt x="330327" y="71970"/>
                    </a:lnTo>
                    <a:lnTo>
                      <a:pt x="317023" y="37642"/>
                    </a:lnTo>
                    <a:close/>
                  </a:path>
                  <a:path w="1180464" h="86359">
                    <a:moveTo>
                      <a:pt x="362788" y="37541"/>
                    </a:moveTo>
                    <a:lnTo>
                      <a:pt x="353377" y="37541"/>
                    </a:lnTo>
                    <a:lnTo>
                      <a:pt x="353377" y="85001"/>
                    </a:lnTo>
                    <a:lnTo>
                      <a:pt x="362788" y="85001"/>
                    </a:lnTo>
                    <a:lnTo>
                      <a:pt x="362788" y="37541"/>
                    </a:lnTo>
                    <a:close/>
                  </a:path>
                  <a:path w="1180464" h="86359">
                    <a:moveTo>
                      <a:pt x="362788" y="26060"/>
                    </a:moveTo>
                    <a:lnTo>
                      <a:pt x="348627" y="26060"/>
                    </a:lnTo>
                    <a:lnTo>
                      <a:pt x="330428" y="71970"/>
                    </a:lnTo>
                    <a:lnTo>
                      <a:pt x="339428" y="71970"/>
                    </a:lnTo>
                    <a:lnTo>
                      <a:pt x="353377" y="37541"/>
                    </a:lnTo>
                    <a:lnTo>
                      <a:pt x="362788" y="37541"/>
                    </a:lnTo>
                    <a:lnTo>
                      <a:pt x="362788" y="26060"/>
                    </a:lnTo>
                    <a:close/>
                  </a:path>
                  <a:path w="1180464" h="86359">
                    <a:moveTo>
                      <a:pt x="442620" y="24815"/>
                    </a:moveTo>
                    <a:lnTo>
                      <a:pt x="436727" y="24815"/>
                    </a:lnTo>
                    <a:lnTo>
                      <a:pt x="424212" y="27142"/>
                    </a:lnTo>
                    <a:lnTo>
                      <a:pt x="414027" y="33578"/>
                    </a:lnTo>
                    <a:lnTo>
                      <a:pt x="407179" y="43310"/>
                    </a:lnTo>
                    <a:lnTo>
                      <a:pt x="404672" y="55524"/>
                    </a:lnTo>
                    <a:lnTo>
                      <a:pt x="407161" y="68222"/>
                    </a:lnTo>
                    <a:lnTo>
                      <a:pt x="413964" y="77904"/>
                    </a:lnTo>
                    <a:lnTo>
                      <a:pt x="424084" y="84077"/>
                    </a:lnTo>
                    <a:lnTo>
                      <a:pt x="436524" y="86245"/>
                    </a:lnTo>
                    <a:lnTo>
                      <a:pt x="442925" y="86245"/>
                    </a:lnTo>
                    <a:lnTo>
                      <a:pt x="448932" y="84277"/>
                    </a:lnTo>
                    <a:lnTo>
                      <a:pt x="453999" y="80759"/>
                    </a:lnTo>
                    <a:lnTo>
                      <a:pt x="451977" y="77863"/>
                    </a:lnTo>
                    <a:lnTo>
                      <a:pt x="436524" y="77863"/>
                    </a:lnTo>
                    <a:lnTo>
                      <a:pt x="427600" y="76307"/>
                    </a:lnTo>
                    <a:lnTo>
                      <a:pt x="420671" y="71851"/>
                    </a:lnTo>
                    <a:lnTo>
                      <a:pt x="416186" y="64817"/>
                    </a:lnTo>
                    <a:lnTo>
                      <a:pt x="414591" y="55524"/>
                    </a:lnTo>
                    <a:lnTo>
                      <a:pt x="416259" y="46586"/>
                    </a:lnTo>
                    <a:lnTo>
                      <a:pt x="420874" y="39517"/>
                    </a:lnTo>
                    <a:lnTo>
                      <a:pt x="427857" y="34870"/>
                    </a:lnTo>
                    <a:lnTo>
                      <a:pt x="436626" y="33197"/>
                    </a:lnTo>
                    <a:lnTo>
                      <a:pt x="450322" y="33197"/>
                    </a:lnTo>
                    <a:lnTo>
                      <a:pt x="452653" y="29375"/>
                    </a:lnTo>
                    <a:lnTo>
                      <a:pt x="447992" y="26479"/>
                    </a:lnTo>
                    <a:lnTo>
                      <a:pt x="442620" y="24815"/>
                    </a:lnTo>
                    <a:close/>
                  </a:path>
                  <a:path w="1180464" h="86359">
                    <a:moveTo>
                      <a:pt x="449237" y="73939"/>
                    </a:moveTo>
                    <a:lnTo>
                      <a:pt x="445312" y="76517"/>
                    </a:lnTo>
                    <a:lnTo>
                      <a:pt x="440969" y="77863"/>
                    </a:lnTo>
                    <a:lnTo>
                      <a:pt x="451977" y="77863"/>
                    </a:lnTo>
                    <a:lnTo>
                      <a:pt x="449237" y="73939"/>
                    </a:lnTo>
                    <a:close/>
                  </a:path>
                  <a:path w="1180464" h="86359">
                    <a:moveTo>
                      <a:pt x="450322" y="33197"/>
                    </a:moveTo>
                    <a:lnTo>
                      <a:pt x="440867" y="33197"/>
                    </a:lnTo>
                    <a:lnTo>
                      <a:pt x="444792" y="34442"/>
                    </a:lnTo>
                    <a:lnTo>
                      <a:pt x="448310" y="36499"/>
                    </a:lnTo>
                    <a:lnTo>
                      <a:pt x="450322" y="33197"/>
                    </a:lnTo>
                    <a:close/>
                  </a:path>
                  <a:path w="1180464" h="86359">
                    <a:moveTo>
                      <a:pt x="425246" y="1549"/>
                    </a:moveTo>
                    <a:lnTo>
                      <a:pt x="419658" y="5270"/>
                    </a:lnTo>
                    <a:lnTo>
                      <a:pt x="430212" y="21513"/>
                    </a:lnTo>
                    <a:lnTo>
                      <a:pt x="439305" y="21513"/>
                    </a:lnTo>
                    <a:lnTo>
                      <a:pt x="443687" y="14897"/>
                    </a:lnTo>
                    <a:lnTo>
                      <a:pt x="434860" y="14897"/>
                    </a:lnTo>
                    <a:lnTo>
                      <a:pt x="425246" y="1549"/>
                    </a:lnTo>
                    <a:close/>
                  </a:path>
                  <a:path w="1180464" h="86359">
                    <a:moveTo>
                      <a:pt x="444474" y="1549"/>
                    </a:moveTo>
                    <a:lnTo>
                      <a:pt x="434860" y="14897"/>
                    </a:lnTo>
                    <a:lnTo>
                      <a:pt x="443687" y="14897"/>
                    </a:lnTo>
                    <a:lnTo>
                      <a:pt x="450062" y="5270"/>
                    </a:lnTo>
                    <a:lnTo>
                      <a:pt x="444474" y="1549"/>
                    </a:lnTo>
                    <a:close/>
                  </a:path>
                  <a:path w="1180464" h="86359">
                    <a:moveTo>
                      <a:pt x="503542" y="26060"/>
                    </a:moveTo>
                    <a:lnTo>
                      <a:pt x="467347" y="26060"/>
                    </a:lnTo>
                    <a:lnTo>
                      <a:pt x="467347" y="85001"/>
                    </a:lnTo>
                    <a:lnTo>
                      <a:pt x="503542" y="85001"/>
                    </a:lnTo>
                    <a:lnTo>
                      <a:pt x="503542" y="76619"/>
                    </a:lnTo>
                    <a:lnTo>
                      <a:pt x="476758" y="76619"/>
                    </a:lnTo>
                    <a:lnTo>
                      <a:pt x="476758" y="58940"/>
                    </a:lnTo>
                    <a:lnTo>
                      <a:pt x="503542" y="58940"/>
                    </a:lnTo>
                    <a:lnTo>
                      <a:pt x="503542" y="50571"/>
                    </a:lnTo>
                    <a:lnTo>
                      <a:pt x="476758" y="50571"/>
                    </a:lnTo>
                    <a:lnTo>
                      <a:pt x="476758" y="34442"/>
                    </a:lnTo>
                    <a:lnTo>
                      <a:pt x="503542" y="34442"/>
                    </a:lnTo>
                    <a:lnTo>
                      <a:pt x="503542" y="26060"/>
                    </a:lnTo>
                    <a:close/>
                  </a:path>
                  <a:path w="1180464" h="86359">
                    <a:moveTo>
                      <a:pt x="522135" y="71145"/>
                    </a:moveTo>
                    <a:lnTo>
                      <a:pt x="516140" y="77558"/>
                    </a:lnTo>
                    <a:lnTo>
                      <a:pt x="522338" y="83553"/>
                    </a:lnTo>
                    <a:lnTo>
                      <a:pt x="528853" y="86245"/>
                    </a:lnTo>
                    <a:lnTo>
                      <a:pt x="537133" y="86245"/>
                    </a:lnTo>
                    <a:lnTo>
                      <a:pt x="543901" y="85229"/>
                    </a:lnTo>
                    <a:lnTo>
                      <a:pt x="550730" y="81992"/>
                    </a:lnTo>
                    <a:lnTo>
                      <a:pt x="554528" y="77863"/>
                    </a:lnTo>
                    <a:lnTo>
                      <a:pt x="531545" y="77863"/>
                    </a:lnTo>
                    <a:lnTo>
                      <a:pt x="527519" y="76111"/>
                    </a:lnTo>
                    <a:lnTo>
                      <a:pt x="522135" y="71145"/>
                    </a:lnTo>
                    <a:close/>
                  </a:path>
                  <a:path w="1180464" h="86359">
                    <a:moveTo>
                      <a:pt x="544995" y="24815"/>
                    </a:moveTo>
                    <a:lnTo>
                      <a:pt x="527621" y="24815"/>
                    </a:lnTo>
                    <a:lnTo>
                      <a:pt x="519036" y="30099"/>
                    </a:lnTo>
                    <a:lnTo>
                      <a:pt x="519036" y="51193"/>
                    </a:lnTo>
                    <a:lnTo>
                      <a:pt x="526072" y="54597"/>
                    </a:lnTo>
                    <a:lnTo>
                      <a:pt x="540651" y="59664"/>
                    </a:lnTo>
                    <a:lnTo>
                      <a:pt x="548195" y="61315"/>
                    </a:lnTo>
                    <a:lnTo>
                      <a:pt x="548195" y="75069"/>
                    </a:lnTo>
                    <a:lnTo>
                      <a:pt x="542709" y="77863"/>
                    </a:lnTo>
                    <a:lnTo>
                      <a:pt x="554528" y="77863"/>
                    </a:lnTo>
                    <a:lnTo>
                      <a:pt x="556009" y="76253"/>
                    </a:lnTo>
                    <a:lnTo>
                      <a:pt x="558126" y="67729"/>
                    </a:lnTo>
                    <a:lnTo>
                      <a:pt x="558126" y="56769"/>
                    </a:lnTo>
                    <a:lnTo>
                      <a:pt x="550049" y="53149"/>
                    </a:lnTo>
                    <a:lnTo>
                      <a:pt x="535266" y="48183"/>
                    </a:lnTo>
                    <a:lnTo>
                      <a:pt x="528447" y="46634"/>
                    </a:lnTo>
                    <a:lnTo>
                      <a:pt x="528447" y="35877"/>
                    </a:lnTo>
                    <a:lnTo>
                      <a:pt x="532371" y="33197"/>
                    </a:lnTo>
                    <a:lnTo>
                      <a:pt x="553653" y="33197"/>
                    </a:lnTo>
                    <a:lnTo>
                      <a:pt x="555536" y="30708"/>
                    </a:lnTo>
                    <a:lnTo>
                      <a:pt x="550164" y="26987"/>
                    </a:lnTo>
                    <a:lnTo>
                      <a:pt x="544995" y="24815"/>
                    </a:lnTo>
                    <a:close/>
                  </a:path>
                  <a:path w="1180464" h="86359">
                    <a:moveTo>
                      <a:pt x="553653" y="33197"/>
                    </a:moveTo>
                    <a:lnTo>
                      <a:pt x="543128" y="33197"/>
                    </a:lnTo>
                    <a:lnTo>
                      <a:pt x="547052" y="35267"/>
                    </a:lnTo>
                    <a:lnTo>
                      <a:pt x="550367" y="37541"/>
                    </a:lnTo>
                    <a:lnTo>
                      <a:pt x="553653" y="33197"/>
                    </a:lnTo>
                    <a:close/>
                  </a:path>
                  <a:path w="1180464" h="86359">
                    <a:moveTo>
                      <a:pt x="582371" y="26060"/>
                    </a:moveTo>
                    <a:lnTo>
                      <a:pt x="572960" y="26060"/>
                    </a:lnTo>
                    <a:lnTo>
                      <a:pt x="572960" y="85001"/>
                    </a:lnTo>
                    <a:lnTo>
                      <a:pt x="582371" y="85001"/>
                    </a:lnTo>
                    <a:lnTo>
                      <a:pt x="582371" y="67729"/>
                    </a:lnTo>
                    <a:lnTo>
                      <a:pt x="591985" y="56464"/>
                    </a:lnTo>
                    <a:lnTo>
                      <a:pt x="602723" y="56464"/>
                    </a:lnTo>
                    <a:lnTo>
                      <a:pt x="601983" y="55219"/>
                    </a:lnTo>
                    <a:lnTo>
                      <a:pt x="582371" y="55219"/>
                    </a:lnTo>
                    <a:lnTo>
                      <a:pt x="582371" y="26060"/>
                    </a:lnTo>
                    <a:close/>
                  </a:path>
                  <a:path w="1180464" h="86359">
                    <a:moveTo>
                      <a:pt x="602723" y="56464"/>
                    </a:moveTo>
                    <a:lnTo>
                      <a:pt x="591985" y="56464"/>
                    </a:lnTo>
                    <a:lnTo>
                      <a:pt x="608533" y="85001"/>
                    </a:lnTo>
                    <a:lnTo>
                      <a:pt x="619696" y="85001"/>
                    </a:lnTo>
                    <a:lnTo>
                      <a:pt x="602723" y="56464"/>
                    </a:lnTo>
                    <a:close/>
                  </a:path>
                  <a:path w="1180464" h="86359">
                    <a:moveTo>
                      <a:pt x="617943" y="26060"/>
                    </a:moveTo>
                    <a:lnTo>
                      <a:pt x="606564" y="26060"/>
                    </a:lnTo>
                    <a:lnTo>
                      <a:pt x="582371" y="55219"/>
                    </a:lnTo>
                    <a:lnTo>
                      <a:pt x="601983" y="55219"/>
                    </a:lnTo>
                    <a:lnTo>
                      <a:pt x="598297" y="49022"/>
                    </a:lnTo>
                    <a:lnTo>
                      <a:pt x="617943" y="26060"/>
                    </a:lnTo>
                    <a:close/>
                  </a:path>
                  <a:path w="1180464" h="86359">
                    <a:moveTo>
                      <a:pt x="667981" y="26060"/>
                    </a:moveTo>
                    <a:lnTo>
                      <a:pt x="631786" y="26060"/>
                    </a:lnTo>
                    <a:lnTo>
                      <a:pt x="631786" y="85001"/>
                    </a:lnTo>
                    <a:lnTo>
                      <a:pt x="667981" y="85001"/>
                    </a:lnTo>
                    <a:lnTo>
                      <a:pt x="667981" y="76619"/>
                    </a:lnTo>
                    <a:lnTo>
                      <a:pt x="641197" y="76619"/>
                    </a:lnTo>
                    <a:lnTo>
                      <a:pt x="641197" y="58940"/>
                    </a:lnTo>
                    <a:lnTo>
                      <a:pt x="667981" y="58940"/>
                    </a:lnTo>
                    <a:lnTo>
                      <a:pt x="667981" y="50571"/>
                    </a:lnTo>
                    <a:lnTo>
                      <a:pt x="641197" y="50571"/>
                    </a:lnTo>
                    <a:lnTo>
                      <a:pt x="641197" y="34442"/>
                    </a:lnTo>
                    <a:lnTo>
                      <a:pt x="667981" y="34442"/>
                    </a:lnTo>
                    <a:lnTo>
                      <a:pt x="667981" y="26060"/>
                    </a:lnTo>
                    <a:close/>
                  </a:path>
                  <a:path w="1180464" h="86359">
                    <a:moveTo>
                      <a:pt x="657123" y="0"/>
                    </a:moveTo>
                    <a:lnTo>
                      <a:pt x="644398" y="17475"/>
                    </a:lnTo>
                    <a:lnTo>
                      <a:pt x="650087" y="21818"/>
                    </a:lnTo>
                    <a:lnTo>
                      <a:pt x="663943" y="5270"/>
                    </a:lnTo>
                    <a:lnTo>
                      <a:pt x="657123" y="0"/>
                    </a:lnTo>
                    <a:close/>
                  </a:path>
                  <a:path w="1180464" h="86359">
                    <a:moveTo>
                      <a:pt x="726300" y="26060"/>
                    </a:moveTo>
                    <a:lnTo>
                      <a:pt x="712952" y="26060"/>
                    </a:lnTo>
                    <a:lnTo>
                      <a:pt x="712952" y="85001"/>
                    </a:lnTo>
                    <a:lnTo>
                      <a:pt x="722363" y="85001"/>
                    </a:lnTo>
                    <a:lnTo>
                      <a:pt x="722363" y="61531"/>
                    </a:lnTo>
                    <a:lnTo>
                      <a:pt x="740882" y="61531"/>
                    </a:lnTo>
                    <a:lnTo>
                      <a:pt x="739940" y="60286"/>
                    </a:lnTo>
                    <a:lnTo>
                      <a:pt x="748322" y="58318"/>
                    </a:lnTo>
                    <a:lnTo>
                      <a:pt x="752787" y="53365"/>
                    </a:lnTo>
                    <a:lnTo>
                      <a:pt x="722363" y="53365"/>
                    </a:lnTo>
                    <a:lnTo>
                      <a:pt x="722363" y="34226"/>
                    </a:lnTo>
                    <a:lnTo>
                      <a:pt x="751067" y="34226"/>
                    </a:lnTo>
                    <a:lnTo>
                      <a:pt x="747391" y="30183"/>
                    </a:lnTo>
                    <a:lnTo>
                      <a:pt x="738811" y="27060"/>
                    </a:lnTo>
                    <a:lnTo>
                      <a:pt x="726300" y="26060"/>
                    </a:lnTo>
                    <a:close/>
                  </a:path>
                  <a:path w="1180464" h="86359">
                    <a:moveTo>
                      <a:pt x="740882" y="61531"/>
                    </a:moveTo>
                    <a:lnTo>
                      <a:pt x="729297" y="61531"/>
                    </a:lnTo>
                    <a:lnTo>
                      <a:pt x="746772" y="85001"/>
                    </a:lnTo>
                    <a:lnTo>
                      <a:pt x="758659" y="85001"/>
                    </a:lnTo>
                    <a:lnTo>
                      <a:pt x="740882" y="61531"/>
                    </a:lnTo>
                    <a:close/>
                  </a:path>
                  <a:path w="1180464" h="86359">
                    <a:moveTo>
                      <a:pt x="751067" y="34226"/>
                    </a:moveTo>
                    <a:lnTo>
                      <a:pt x="740460" y="34226"/>
                    </a:lnTo>
                    <a:lnTo>
                      <a:pt x="743978" y="36601"/>
                    </a:lnTo>
                    <a:lnTo>
                      <a:pt x="743978" y="51193"/>
                    </a:lnTo>
                    <a:lnTo>
                      <a:pt x="737768" y="53365"/>
                    </a:lnTo>
                    <a:lnTo>
                      <a:pt x="752787" y="53365"/>
                    </a:lnTo>
                    <a:lnTo>
                      <a:pt x="753910" y="52120"/>
                    </a:lnTo>
                    <a:lnTo>
                      <a:pt x="753910" y="43535"/>
                    </a:lnTo>
                    <a:lnTo>
                      <a:pt x="752328" y="35613"/>
                    </a:lnTo>
                    <a:lnTo>
                      <a:pt x="751067" y="34226"/>
                    </a:lnTo>
                    <a:close/>
                  </a:path>
                  <a:path w="1180464" h="86359">
                    <a:moveTo>
                      <a:pt x="807707" y="26060"/>
                    </a:moveTo>
                    <a:lnTo>
                      <a:pt x="771512" y="26060"/>
                    </a:lnTo>
                    <a:lnTo>
                      <a:pt x="771512" y="85001"/>
                    </a:lnTo>
                    <a:lnTo>
                      <a:pt x="807707" y="85001"/>
                    </a:lnTo>
                    <a:lnTo>
                      <a:pt x="807707" y="76619"/>
                    </a:lnTo>
                    <a:lnTo>
                      <a:pt x="780923" y="76619"/>
                    </a:lnTo>
                    <a:lnTo>
                      <a:pt x="780923" y="58940"/>
                    </a:lnTo>
                    <a:lnTo>
                      <a:pt x="807707" y="58940"/>
                    </a:lnTo>
                    <a:lnTo>
                      <a:pt x="807707" y="50571"/>
                    </a:lnTo>
                    <a:lnTo>
                      <a:pt x="780923" y="50571"/>
                    </a:lnTo>
                    <a:lnTo>
                      <a:pt x="780923" y="34442"/>
                    </a:lnTo>
                    <a:lnTo>
                      <a:pt x="807707" y="34442"/>
                    </a:lnTo>
                    <a:lnTo>
                      <a:pt x="807707" y="26060"/>
                    </a:lnTo>
                    <a:close/>
                  </a:path>
                  <a:path w="1180464" h="86359">
                    <a:moveTo>
                      <a:pt x="842200" y="26060"/>
                    </a:moveTo>
                    <a:lnTo>
                      <a:pt x="825246" y="26060"/>
                    </a:lnTo>
                    <a:lnTo>
                      <a:pt x="825246" y="85001"/>
                    </a:lnTo>
                    <a:lnTo>
                      <a:pt x="834656" y="85001"/>
                    </a:lnTo>
                    <a:lnTo>
                      <a:pt x="834656" y="62979"/>
                    </a:lnTo>
                    <a:lnTo>
                      <a:pt x="845299" y="62979"/>
                    </a:lnTo>
                    <a:lnTo>
                      <a:pt x="848715" y="62560"/>
                    </a:lnTo>
                    <a:lnTo>
                      <a:pt x="851814" y="61734"/>
                    </a:lnTo>
                    <a:lnTo>
                      <a:pt x="860196" y="59359"/>
                    </a:lnTo>
                    <a:lnTo>
                      <a:pt x="864374" y="54597"/>
                    </a:lnTo>
                    <a:lnTo>
                      <a:pt x="834656" y="54597"/>
                    </a:lnTo>
                    <a:lnTo>
                      <a:pt x="834656" y="34442"/>
                    </a:lnTo>
                    <a:lnTo>
                      <a:pt x="862593" y="34442"/>
                    </a:lnTo>
                    <a:lnTo>
                      <a:pt x="860840" y="32073"/>
                    </a:lnTo>
                    <a:lnTo>
                      <a:pt x="855025" y="28428"/>
                    </a:lnTo>
                    <a:lnTo>
                      <a:pt x="847890" y="26479"/>
                    </a:lnTo>
                    <a:lnTo>
                      <a:pt x="845400" y="26162"/>
                    </a:lnTo>
                    <a:lnTo>
                      <a:pt x="842200" y="26060"/>
                    </a:lnTo>
                    <a:close/>
                  </a:path>
                  <a:path w="1180464" h="86359">
                    <a:moveTo>
                      <a:pt x="862593" y="34442"/>
                    </a:moveTo>
                    <a:lnTo>
                      <a:pt x="845616" y="34442"/>
                    </a:lnTo>
                    <a:lnTo>
                      <a:pt x="847471" y="34747"/>
                    </a:lnTo>
                    <a:lnTo>
                      <a:pt x="849020" y="35267"/>
                    </a:lnTo>
                    <a:lnTo>
                      <a:pt x="853782" y="36601"/>
                    </a:lnTo>
                    <a:lnTo>
                      <a:pt x="856259" y="39916"/>
                    </a:lnTo>
                    <a:lnTo>
                      <a:pt x="856259" y="48907"/>
                    </a:lnTo>
                    <a:lnTo>
                      <a:pt x="854087" y="51803"/>
                    </a:lnTo>
                    <a:lnTo>
                      <a:pt x="847788" y="54292"/>
                    </a:lnTo>
                    <a:lnTo>
                      <a:pt x="845096" y="54597"/>
                    </a:lnTo>
                    <a:lnTo>
                      <a:pt x="864374" y="54597"/>
                    </a:lnTo>
                    <a:lnTo>
                      <a:pt x="866190" y="52527"/>
                    </a:lnTo>
                    <a:lnTo>
                      <a:pt x="866190" y="44259"/>
                    </a:lnTo>
                    <a:lnTo>
                      <a:pt x="864756" y="37366"/>
                    </a:lnTo>
                    <a:lnTo>
                      <a:pt x="862593" y="34442"/>
                    </a:lnTo>
                    <a:close/>
                  </a:path>
                  <a:path w="1180464" h="86359">
                    <a:moveTo>
                      <a:pt x="888199" y="26060"/>
                    </a:moveTo>
                    <a:lnTo>
                      <a:pt x="878789" y="26060"/>
                    </a:lnTo>
                    <a:lnTo>
                      <a:pt x="878789" y="57391"/>
                    </a:lnTo>
                    <a:lnTo>
                      <a:pt x="880219" y="69754"/>
                    </a:lnTo>
                    <a:lnTo>
                      <a:pt x="884577" y="78800"/>
                    </a:lnTo>
                    <a:lnTo>
                      <a:pt x="891958" y="84355"/>
                    </a:lnTo>
                    <a:lnTo>
                      <a:pt x="902462" y="86245"/>
                    </a:lnTo>
                    <a:lnTo>
                      <a:pt x="913207" y="84355"/>
                    </a:lnTo>
                    <a:lnTo>
                      <a:pt x="920713" y="78800"/>
                    </a:lnTo>
                    <a:lnTo>
                      <a:pt x="921169" y="77863"/>
                    </a:lnTo>
                    <a:lnTo>
                      <a:pt x="893572" y="77863"/>
                    </a:lnTo>
                    <a:lnTo>
                      <a:pt x="888199" y="71564"/>
                    </a:lnTo>
                    <a:lnTo>
                      <a:pt x="888199" y="26060"/>
                    </a:lnTo>
                    <a:close/>
                  </a:path>
                  <a:path w="1180464" h="86359">
                    <a:moveTo>
                      <a:pt x="926553" y="26060"/>
                    </a:moveTo>
                    <a:lnTo>
                      <a:pt x="917143" y="26060"/>
                    </a:lnTo>
                    <a:lnTo>
                      <a:pt x="917143" y="71564"/>
                    </a:lnTo>
                    <a:lnTo>
                      <a:pt x="911771" y="77863"/>
                    </a:lnTo>
                    <a:lnTo>
                      <a:pt x="921169" y="77863"/>
                    </a:lnTo>
                    <a:lnTo>
                      <a:pt x="925116" y="69754"/>
                    </a:lnTo>
                    <a:lnTo>
                      <a:pt x="926553" y="57391"/>
                    </a:lnTo>
                    <a:lnTo>
                      <a:pt x="926553" y="26060"/>
                    </a:lnTo>
                    <a:close/>
                  </a:path>
                  <a:path w="1180464" h="86359">
                    <a:moveTo>
                      <a:pt x="964831" y="26060"/>
                    </a:moveTo>
                    <a:lnTo>
                      <a:pt x="944968" y="26060"/>
                    </a:lnTo>
                    <a:lnTo>
                      <a:pt x="944968" y="85001"/>
                    </a:lnTo>
                    <a:lnTo>
                      <a:pt x="964831" y="85001"/>
                    </a:lnTo>
                    <a:lnTo>
                      <a:pt x="970927" y="84480"/>
                    </a:lnTo>
                    <a:lnTo>
                      <a:pt x="982192" y="80137"/>
                    </a:lnTo>
                    <a:lnTo>
                      <a:pt x="984577" y="76835"/>
                    </a:lnTo>
                    <a:lnTo>
                      <a:pt x="954379" y="76835"/>
                    </a:lnTo>
                    <a:lnTo>
                      <a:pt x="954379" y="59042"/>
                    </a:lnTo>
                    <a:lnTo>
                      <a:pt x="983951" y="59042"/>
                    </a:lnTo>
                    <a:lnTo>
                      <a:pt x="981887" y="56667"/>
                    </a:lnTo>
                    <a:lnTo>
                      <a:pt x="973924" y="54394"/>
                    </a:lnTo>
                    <a:lnTo>
                      <a:pt x="980744" y="51917"/>
                    </a:lnTo>
                    <a:lnTo>
                      <a:pt x="981373" y="50876"/>
                    </a:lnTo>
                    <a:lnTo>
                      <a:pt x="954379" y="50876"/>
                    </a:lnTo>
                    <a:lnTo>
                      <a:pt x="954379" y="34226"/>
                    </a:lnTo>
                    <a:lnTo>
                      <a:pt x="982831" y="34226"/>
                    </a:lnTo>
                    <a:lnTo>
                      <a:pt x="980236" y="31127"/>
                    </a:lnTo>
                    <a:lnTo>
                      <a:pt x="974547" y="28536"/>
                    </a:lnTo>
                    <a:lnTo>
                      <a:pt x="970000" y="26581"/>
                    </a:lnTo>
                    <a:lnTo>
                      <a:pt x="964831" y="26060"/>
                    </a:lnTo>
                    <a:close/>
                  </a:path>
                  <a:path w="1180464" h="86359">
                    <a:moveTo>
                      <a:pt x="983951" y="59042"/>
                    </a:moveTo>
                    <a:lnTo>
                      <a:pt x="971346" y="59042"/>
                    </a:lnTo>
                    <a:lnTo>
                      <a:pt x="975995" y="62255"/>
                    </a:lnTo>
                    <a:lnTo>
                      <a:pt x="975995" y="71145"/>
                    </a:lnTo>
                    <a:lnTo>
                      <a:pt x="974344" y="73837"/>
                    </a:lnTo>
                    <a:lnTo>
                      <a:pt x="971232" y="75171"/>
                    </a:lnTo>
                    <a:lnTo>
                      <a:pt x="968032" y="76619"/>
                    </a:lnTo>
                    <a:lnTo>
                      <a:pt x="963688" y="76835"/>
                    </a:lnTo>
                    <a:lnTo>
                      <a:pt x="984577" y="76835"/>
                    </a:lnTo>
                    <a:lnTo>
                      <a:pt x="985926" y="74968"/>
                    </a:lnTo>
                    <a:lnTo>
                      <a:pt x="985926" y="61315"/>
                    </a:lnTo>
                    <a:lnTo>
                      <a:pt x="983951" y="59042"/>
                    </a:lnTo>
                    <a:close/>
                  </a:path>
                  <a:path w="1180464" h="86359">
                    <a:moveTo>
                      <a:pt x="982831" y="34226"/>
                    </a:moveTo>
                    <a:lnTo>
                      <a:pt x="969276" y="34226"/>
                    </a:lnTo>
                    <a:lnTo>
                      <a:pt x="974026" y="36499"/>
                    </a:lnTo>
                    <a:lnTo>
                      <a:pt x="974026" y="48183"/>
                    </a:lnTo>
                    <a:lnTo>
                      <a:pt x="968756" y="50876"/>
                    </a:lnTo>
                    <a:lnTo>
                      <a:pt x="981373" y="50876"/>
                    </a:lnTo>
                    <a:lnTo>
                      <a:pt x="983437" y="47459"/>
                    </a:lnTo>
                    <a:lnTo>
                      <a:pt x="983437" y="34950"/>
                    </a:lnTo>
                    <a:lnTo>
                      <a:pt x="982831" y="34226"/>
                    </a:lnTo>
                    <a:close/>
                  </a:path>
                  <a:path w="1180464" h="86359">
                    <a:moveTo>
                      <a:pt x="1011212" y="26060"/>
                    </a:moveTo>
                    <a:lnTo>
                      <a:pt x="1001801" y="26060"/>
                    </a:lnTo>
                    <a:lnTo>
                      <a:pt x="1001801" y="85001"/>
                    </a:lnTo>
                    <a:lnTo>
                      <a:pt x="1036853" y="85001"/>
                    </a:lnTo>
                    <a:lnTo>
                      <a:pt x="1036853" y="76619"/>
                    </a:lnTo>
                    <a:lnTo>
                      <a:pt x="1011212" y="76619"/>
                    </a:lnTo>
                    <a:lnTo>
                      <a:pt x="1011212" y="26060"/>
                    </a:lnTo>
                    <a:close/>
                  </a:path>
                  <a:path w="1180464" h="86359">
                    <a:moveTo>
                      <a:pt x="1058354" y="26060"/>
                    </a:moveTo>
                    <a:lnTo>
                      <a:pt x="1048943" y="26060"/>
                    </a:lnTo>
                    <a:lnTo>
                      <a:pt x="1048943" y="85001"/>
                    </a:lnTo>
                    <a:lnTo>
                      <a:pt x="1058354" y="85001"/>
                    </a:lnTo>
                    <a:lnTo>
                      <a:pt x="1058354" y="26060"/>
                    </a:lnTo>
                    <a:close/>
                  </a:path>
                  <a:path w="1180464" h="86359">
                    <a:moveTo>
                      <a:pt x="1086815" y="26060"/>
                    </a:moveTo>
                    <a:lnTo>
                      <a:pt x="1077404" y="26060"/>
                    </a:lnTo>
                    <a:lnTo>
                      <a:pt x="1077404" y="85001"/>
                    </a:lnTo>
                    <a:lnTo>
                      <a:pt x="1086815" y="85001"/>
                    </a:lnTo>
                    <a:lnTo>
                      <a:pt x="1086815" y="67729"/>
                    </a:lnTo>
                    <a:lnTo>
                      <a:pt x="1096441" y="56464"/>
                    </a:lnTo>
                    <a:lnTo>
                      <a:pt x="1107170" y="56464"/>
                    </a:lnTo>
                    <a:lnTo>
                      <a:pt x="1106429" y="55219"/>
                    </a:lnTo>
                    <a:lnTo>
                      <a:pt x="1086815" y="55219"/>
                    </a:lnTo>
                    <a:lnTo>
                      <a:pt x="1086815" y="26060"/>
                    </a:lnTo>
                    <a:close/>
                  </a:path>
                  <a:path w="1180464" h="86359">
                    <a:moveTo>
                      <a:pt x="1107170" y="56464"/>
                    </a:moveTo>
                    <a:lnTo>
                      <a:pt x="1096441" y="56464"/>
                    </a:lnTo>
                    <a:lnTo>
                      <a:pt x="1112977" y="85001"/>
                    </a:lnTo>
                    <a:lnTo>
                      <a:pt x="1124153" y="85001"/>
                    </a:lnTo>
                    <a:lnTo>
                      <a:pt x="1107170" y="56464"/>
                    </a:lnTo>
                    <a:close/>
                  </a:path>
                  <a:path w="1180464" h="86359">
                    <a:moveTo>
                      <a:pt x="1122387" y="26060"/>
                    </a:moveTo>
                    <a:lnTo>
                      <a:pt x="1111021" y="26060"/>
                    </a:lnTo>
                    <a:lnTo>
                      <a:pt x="1086815" y="55219"/>
                    </a:lnTo>
                    <a:lnTo>
                      <a:pt x="1106429" y="55219"/>
                    </a:lnTo>
                    <a:lnTo>
                      <a:pt x="1102741" y="49022"/>
                    </a:lnTo>
                    <a:lnTo>
                      <a:pt x="1122387" y="26060"/>
                    </a:lnTo>
                    <a:close/>
                  </a:path>
                  <a:path w="1180464" h="86359">
                    <a:moveTo>
                      <a:pt x="1142580" y="26060"/>
                    </a:moveTo>
                    <a:lnTo>
                      <a:pt x="1130998" y="26060"/>
                    </a:lnTo>
                    <a:lnTo>
                      <a:pt x="1150848" y="60909"/>
                    </a:lnTo>
                    <a:lnTo>
                      <a:pt x="1150848" y="85001"/>
                    </a:lnTo>
                    <a:lnTo>
                      <a:pt x="1160259" y="85001"/>
                    </a:lnTo>
                    <a:lnTo>
                      <a:pt x="1160259" y="60591"/>
                    </a:lnTo>
                    <a:lnTo>
                      <a:pt x="1165815" y="50876"/>
                    </a:lnTo>
                    <a:lnTo>
                      <a:pt x="1155712" y="50876"/>
                    </a:lnTo>
                    <a:lnTo>
                      <a:pt x="1142580" y="26060"/>
                    </a:lnTo>
                    <a:close/>
                  </a:path>
                  <a:path w="1180464" h="86359">
                    <a:moveTo>
                      <a:pt x="1180007" y="26060"/>
                    </a:moveTo>
                    <a:lnTo>
                      <a:pt x="1169047" y="26060"/>
                    </a:lnTo>
                    <a:lnTo>
                      <a:pt x="1155915" y="50876"/>
                    </a:lnTo>
                    <a:lnTo>
                      <a:pt x="1165815" y="50876"/>
                    </a:lnTo>
                    <a:lnTo>
                      <a:pt x="1180007" y="26060"/>
                    </a:lnTo>
                    <a:close/>
                  </a:path>
                </a:pathLst>
              </a:custGeom>
              <a:solidFill>
                <a:srgbClr val="3C3C3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12" name="object 12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711111" y="6859937"/>
                <a:ext cx="1395882" cy="86245"/>
              </a:xfrm>
              <a:prstGeom prst="rect">
                <a:avLst/>
              </a:prstGeom>
            </p:spPr>
          </p:pic>
        </p:grpSp>
        <p:sp>
          <p:nvSpPr>
            <p:cNvPr id="13" name="object 13"/>
            <p:cNvSpPr/>
            <p:nvPr/>
          </p:nvSpPr>
          <p:spPr>
            <a:xfrm>
              <a:off x="387003" y="6813010"/>
              <a:ext cx="1196340" cy="270510"/>
            </a:xfrm>
            <a:custGeom>
              <a:avLst/>
              <a:gdLst/>
              <a:ahLst/>
              <a:cxnLst/>
              <a:rect l="l" t="t" r="r" b="b"/>
              <a:pathLst>
                <a:path w="1196340" h="270509">
                  <a:moveTo>
                    <a:pt x="101968" y="65481"/>
                  </a:moveTo>
                  <a:lnTo>
                    <a:pt x="77838" y="65481"/>
                  </a:lnTo>
                  <a:lnTo>
                    <a:pt x="0" y="266547"/>
                  </a:lnTo>
                  <a:lnTo>
                    <a:pt x="30149" y="266547"/>
                  </a:lnTo>
                  <a:lnTo>
                    <a:pt x="45669" y="223748"/>
                  </a:lnTo>
                  <a:lnTo>
                    <a:pt x="162558" y="223748"/>
                  </a:lnTo>
                  <a:lnTo>
                    <a:pt x="153101" y="199047"/>
                  </a:lnTo>
                  <a:lnTo>
                    <a:pt x="54864" y="199047"/>
                  </a:lnTo>
                  <a:lnTo>
                    <a:pt x="88468" y="107416"/>
                  </a:lnTo>
                  <a:lnTo>
                    <a:pt x="118022" y="107416"/>
                  </a:lnTo>
                  <a:lnTo>
                    <a:pt x="101968" y="65481"/>
                  </a:lnTo>
                  <a:close/>
                </a:path>
                <a:path w="1196340" h="270509">
                  <a:moveTo>
                    <a:pt x="162558" y="223748"/>
                  </a:moveTo>
                  <a:lnTo>
                    <a:pt x="131267" y="223748"/>
                  </a:lnTo>
                  <a:lnTo>
                    <a:pt x="147066" y="266547"/>
                  </a:lnTo>
                  <a:lnTo>
                    <a:pt x="178943" y="266547"/>
                  </a:lnTo>
                  <a:lnTo>
                    <a:pt x="162558" y="223748"/>
                  </a:lnTo>
                  <a:close/>
                </a:path>
                <a:path w="1196340" h="270509">
                  <a:moveTo>
                    <a:pt x="118022" y="107416"/>
                  </a:moveTo>
                  <a:lnTo>
                    <a:pt x="88747" y="107416"/>
                  </a:lnTo>
                  <a:lnTo>
                    <a:pt x="122351" y="199047"/>
                  </a:lnTo>
                  <a:lnTo>
                    <a:pt x="153101" y="199047"/>
                  </a:lnTo>
                  <a:lnTo>
                    <a:pt x="118022" y="107416"/>
                  </a:lnTo>
                  <a:close/>
                </a:path>
                <a:path w="1196340" h="270509">
                  <a:moveTo>
                    <a:pt x="336054" y="65481"/>
                  </a:moveTo>
                  <a:lnTo>
                    <a:pt x="205651" y="65481"/>
                  </a:lnTo>
                  <a:lnTo>
                    <a:pt x="205651" y="90182"/>
                  </a:lnTo>
                  <a:lnTo>
                    <a:pt x="298437" y="90182"/>
                  </a:lnTo>
                  <a:lnTo>
                    <a:pt x="203352" y="251904"/>
                  </a:lnTo>
                  <a:lnTo>
                    <a:pt x="203352" y="266547"/>
                  </a:lnTo>
                  <a:lnTo>
                    <a:pt x="343242" y="266547"/>
                  </a:lnTo>
                  <a:lnTo>
                    <a:pt x="343242" y="241846"/>
                  </a:lnTo>
                  <a:lnTo>
                    <a:pt x="241554" y="241846"/>
                  </a:lnTo>
                  <a:lnTo>
                    <a:pt x="336054" y="80416"/>
                  </a:lnTo>
                  <a:lnTo>
                    <a:pt x="336054" y="65481"/>
                  </a:lnTo>
                  <a:close/>
                </a:path>
                <a:path w="1196340" h="270509">
                  <a:moveTo>
                    <a:pt x="395224" y="65481"/>
                  </a:moveTo>
                  <a:lnTo>
                    <a:pt x="363347" y="65481"/>
                  </a:lnTo>
                  <a:lnTo>
                    <a:pt x="440321" y="266547"/>
                  </a:lnTo>
                  <a:lnTo>
                    <a:pt x="464451" y="266547"/>
                  </a:lnTo>
                  <a:lnTo>
                    <a:pt x="480686" y="224612"/>
                  </a:lnTo>
                  <a:lnTo>
                    <a:pt x="453542" y="224612"/>
                  </a:lnTo>
                  <a:lnTo>
                    <a:pt x="395224" y="65481"/>
                  </a:lnTo>
                  <a:close/>
                </a:path>
                <a:path w="1196340" h="270509">
                  <a:moveTo>
                    <a:pt x="542290" y="65481"/>
                  </a:moveTo>
                  <a:lnTo>
                    <a:pt x="512127" y="65481"/>
                  </a:lnTo>
                  <a:lnTo>
                    <a:pt x="453821" y="224612"/>
                  </a:lnTo>
                  <a:lnTo>
                    <a:pt x="480686" y="224612"/>
                  </a:lnTo>
                  <a:lnTo>
                    <a:pt x="542290" y="65481"/>
                  </a:lnTo>
                  <a:close/>
                </a:path>
                <a:path w="1196340" h="270509">
                  <a:moveTo>
                    <a:pt x="959065" y="62039"/>
                  </a:moveTo>
                  <a:lnTo>
                    <a:pt x="917110" y="69923"/>
                  </a:lnTo>
                  <a:lnTo>
                    <a:pt x="882772" y="91728"/>
                  </a:lnTo>
                  <a:lnTo>
                    <a:pt x="859580" y="124683"/>
                  </a:lnTo>
                  <a:lnTo>
                    <a:pt x="851065" y="166014"/>
                  </a:lnTo>
                  <a:lnTo>
                    <a:pt x="859498" y="209038"/>
                  </a:lnTo>
                  <a:lnTo>
                    <a:pt x="882553" y="241804"/>
                  </a:lnTo>
                  <a:lnTo>
                    <a:pt x="916864" y="262669"/>
                  </a:lnTo>
                  <a:lnTo>
                    <a:pt x="959065" y="269989"/>
                  </a:lnTo>
                  <a:lnTo>
                    <a:pt x="974974" y="268773"/>
                  </a:lnTo>
                  <a:lnTo>
                    <a:pt x="990265" y="265215"/>
                  </a:lnTo>
                  <a:lnTo>
                    <a:pt x="1004748" y="259450"/>
                  </a:lnTo>
                  <a:lnTo>
                    <a:pt x="1018235" y="251612"/>
                  </a:lnTo>
                  <a:lnTo>
                    <a:pt x="1013694" y="245287"/>
                  </a:lnTo>
                  <a:lnTo>
                    <a:pt x="959065" y="245287"/>
                  </a:lnTo>
                  <a:lnTo>
                    <a:pt x="927384" y="239768"/>
                  </a:lnTo>
                  <a:lnTo>
                    <a:pt x="902484" y="223962"/>
                  </a:lnTo>
                  <a:lnTo>
                    <a:pt x="886199" y="199001"/>
                  </a:lnTo>
                  <a:lnTo>
                    <a:pt x="880363" y="166014"/>
                  </a:lnTo>
                  <a:lnTo>
                    <a:pt x="886280" y="134238"/>
                  </a:lnTo>
                  <a:lnTo>
                    <a:pt x="902698" y="109142"/>
                  </a:lnTo>
                  <a:lnTo>
                    <a:pt x="927625" y="92664"/>
                  </a:lnTo>
                  <a:lnTo>
                    <a:pt x="959065" y="86740"/>
                  </a:lnTo>
                  <a:lnTo>
                    <a:pt x="1007474" y="86740"/>
                  </a:lnTo>
                  <a:lnTo>
                    <a:pt x="1013066" y="77546"/>
                  </a:lnTo>
                  <a:lnTo>
                    <a:pt x="1000751" y="71003"/>
                  </a:lnTo>
                  <a:lnTo>
                    <a:pt x="987575" y="66130"/>
                  </a:lnTo>
                  <a:lnTo>
                    <a:pt x="973645" y="63089"/>
                  </a:lnTo>
                  <a:lnTo>
                    <a:pt x="959065" y="62039"/>
                  </a:lnTo>
                  <a:close/>
                </a:path>
                <a:path w="1196340" h="270509">
                  <a:moveTo>
                    <a:pt x="1003592" y="231216"/>
                  </a:moveTo>
                  <a:lnTo>
                    <a:pt x="992920" y="237411"/>
                  </a:lnTo>
                  <a:lnTo>
                    <a:pt x="981976" y="241804"/>
                  </a:lnTo>
                  <a:lnTo>
                    <a:pt x="970709" y="244421"/>
                  </a:lnTo>
                  <a:lnTo>
                    <a:pt x="959065" y="245287"/>
                  </a:lnTo>
                  <a:lnTo>
                    <a:pt x="1013694" y="245287"/>
                  </a:lnTo>
                  <a:lnTo>
                    <a:pt x="1003592" y="231216"/>
                  </a:lnTo>
                  <a:close/>
                </a:path>
                <a:path w="1196340" h="270509">
                  <a:moveTo>
                    <a:pt x="1007474" y="86740"/>
                  </a:moveTo>
                  <a:lnTo>
                    <a:pt x="959065" y="86740"/>
                  </a:lnTo>
                  <a:lnTo>
                    <a:pt x="970089" y="87576"/>
                  </a:lnTo>
                  <a:lnTo>
                    <a:pt x="980682" y="89973"/>
                  </a:lnTo>
                  <a:lnTo>
                    <a:pt x="990735" y="93770"/>
                  </a:lnTo>
                  <a:lnTo>
                    <a:pt x="1000137" y="98805"/>
                  </a:lnTo>
                  <a:lnTo>
                    <a:pt x="1007474" y="86740"/>
                  </a:lnTo>
                  <a:close/>
                </a:path>
                <a:path w="1196340" h="270509">
                  <a:moveTo>
                    <a:pt x="926617" y="0"/>
                  </a:moveTo>
                  <a:lnTo>
                    <a:pt x="910818" y="12052"/>
                  </a:lnTo>
                  <a:lnTo>
                    <a:pt x="941552" y="50545"/>
                  </a:lnTo>
                  <a:lnTo>
                    <a:pt x="968832" y="50545"/>
                  </a:lnTo>
                  <a:lnTo>
                    <a:pt x="982978" y="33312"/>
                  </a:lnTo>
                  <a:lnTo>
                    <a:pt x="955903" y="33312"/>
                  </a:lnTo>
                  <a:lnTo>
                    <a:pt x="926617" y="0"/>
                  </a:lnTo>
                  <a:close/>
                </a:path>
                <a:path w="1196340" h="270509">
                  <a:moveTo>
                    <a:pt x="984923" y="0"/>
                  </a:moveTo>
                  <a:lnTo>
                    <a:pt x="955903" y="33312"/>
                  </a:lnTo>
                  <a:lnTo>
                    <a:pt x="982978" y="33312"/>
                  </a:lnTo>
                  <a:lnTo>
                    <a:pt x="1000429" y="12052"/>
                  </a:lnTo>
                  <a:lnTo>
                    <a:pt x="984923" y="0"/>
                  </a:lnTo>
                  <a:close/>
                </a:path>
                <a:path w="1196340" h="270509">
                  <a:moveTo>
                    <a:pt x="1113028" y="65481"/>
                  </a:moveTo>
                  <a:lnTo>
                    <a:pt x="1053274" y="65481"/>
                  </a:lnTo>
                  <a:lnTo>
                    <a:pt x="1053274" y="266547"/>
                  </a:lnTo>
                  <a:lnTo>
                    <a:pt x="1080858" y="266547"/>
                  </a:lnTo>
                  <a:lnTo>
                    <a:pt x="1080858" y="181521"/>
                  </a:lnTo>
                  <a:lnTo>
                    <a:pt x="1133820" y="181521"/>
                  </a:lnTo>
                  <a:lnTo>
                    <a:pt x="1132560" y="179806"/>
                  </a:lnTo>
                  <a:lnTo>
                    <a:pt x="1150655" y="173591"/>
                  </a:lnTo>
                  <a:lnTo>
                    <a:pt x="1166379" y="162393"/>
                  </a:lnTo>
                  <a:lnTo>
                    <a:pt x="1170094" y="156819"/>
                  </a:lnTo>
                  <a:lnTo>
                    <a:pt x="1080858" y="156819"/>
                  </a:lnTo>
                  <a:lnTo>
                    <a:pt x="1080858" y="90182"/>
                  </a:lnTo>
                  <a:lnTo>
                    <a:pt x="1169365" y="90182"/>
                  </a:lnTo>
                  <a:lnTo>
                    <a:pt x="1158875" y="78732"/>
                  </a:lnTo>
                  <a:lnTo>
                    <a:pt x="1136719" y="68646"/>
                  </a:lnTo>
                  <a:lnTo>
                    <a:pt x="1113028" y="65481"/>
                  </a:lnTo>
                  <a:close/>
                </a:path>
                <a:path w="1196340" h="270509">
                  <a:moveTo>
                    <a:pt x="1133820" y="181521"/>
                  </a:moveTo>
                  <a:lnTo>
                    <a:pt x="1101534" y="181521"/>
                  </a:lnTo>
                  <a:lnTo>
                    <a:pt x="1161859" y="266547"/>
                  </a:lnTo>
                  <a:lnTo>
                    <a:pt x="1196327" y="266547"/>
                  </a:lnTo>
                  <a:lnTo>
                    <a:pt x="1133820" y="181521"/>
                  </a:lnTo>
                  <a:close/>
                </a:path>
                <a:path w="1196340" h="270509">
                  <a:moveTo>
                    <a:pt x="1169365" y="90182"/>
                  </a:moveTo>
                  <a:lnTo>
                    <a:pt x="1111592" y="90182"/>
                  </a:lnTo>
                  <a:lnTo>
                    <a:pt x="1128262" y="92610"/>
                  </a:lnTo>
                  <a:lnTo>
                    <a:pt x="1141136" y="99482"/>
                  </a:lnTo>
                  <a:lnTo>
                    <a:pt x="1149433" y="110178"/>
                  </a:lnTo>
                  <a:lnTo>
                    <a:pt x="1152372" y="124078"/>
                  </a:lnTo>
                  <a:lnTo>
                    <a:pt x="1148859" y="138887"/>
                  </a:lnTo>
                  <a:lnTo>
                    <a:pt x="1139126" y="149064"/>
                  </a:lnTo>
                  <a:lnTo>
                    <a:pt x="1124383" y="154934"/>
                  </a:lnTo>
                  <a:lnTo>
                    <a:pt x="1105839" y="156819"/>
                  </a:lnTo>
                  <a:lnTo>
                    <a:pt x="1170094" y="156819"/>
                  </a:lnTo>
                  <a:lnTo>
                    <a:pt x="1177471" y="145754"/>
                  </a:lnTo>
                  <a:lnTo>
                    <a:pt x="1181671" y="123215"/>
                  </a:lnTo>
                  <a:lnTo>
                    <a:pt x="1175267" y="96626"/>
                  </a:lnTo>
                  <a:lnTo>
                    <a:pt x="1169365" y="90182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ctrTitle"/>
          </p:nvPr>
        </p:nvSpPr>
        <p:spPr>
          <a:xfrm>
            <a:off x="1430926" y="3737705"/>
            <a:ext cx="7831546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209">
              <a:lnSpc>
                <a:spcPct val="100000"/>
              </a:lnSpc>
              <a:spcBef>
                <a:spcPts val="100"/>
              </a:spcBef>
            </a:pPr>
            <a:r>
              <a:rPr lang="cs-CZ" sz="3200" spc="90" dirty="0">
                <a:latin typeface="Tahoma"/>
                <a:cs typeface="Tahoma"/>
              </a:rPr>
              <a:t>             VES 2025 – změny ZD</a:t>
            </a:r>
            <a:endParaRPr sz="3200" dirty="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71557" y="4697255"/>
            <a:ext cx="3347720" cy="412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2600" spc="-7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JUDr. Ivana Reichová</a:t>
            </a:r>
            <a:endParaRPr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DE32D97F-F2B8-43E8-F021-F735E8E3F656}"/>
              </a:ext>
            </a:extLst>
          </p:cNvPr>
          <p:cNvSpPr txBox="1"/>
          <p:nvPr/>
        </p:nvSpPr>
        <p:spPr>
          <a:xfrm>
            <a:off x="8851900" y="6147690"/>
            <a:ext cx="15568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i="1" dirty="0"/>
              <a:t>21</a:t>
            </a:r>
            <a:r>
              <a:rPr lang="x-none" sz="1400" i="1" dirty="0"/>
              <a:t>.</a:t>
            </a:r>
            <a:r>
              <a:rPr lang="cs-CZ" sz="1400" i="1" dirty="0"/>
              <a:t>5</a:t>
            </a:r>
            <a:r>
              <a:rPr lang="x-none" sz="1400" i="1" dirty="0"/>
              <a:t>.202</a:t>
            </a:r>
            <a:r>
              <a:rPr lang="cs-CZ" sz="1400" i="1" dirty="0"/>
              <a:t>4</a:t>
            </a:r>
            <a:r>
              <a:rPr lang="x-none" sz="1400" i="1" dirty="0"/>
              <a:t>, Praha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Skupina 14">
            <a:extLst>
              <a:ext uri="{FF2B5EF4-FFF2-40B4-BE49-F238E27FC236}">
                <a16:creationId xmlns:a16="http://schemas.microsoft.com/office/drawing/2014/main" xmlns="" id="{3B9B18F8-3B31-4360-B5FA-DF66F8ADA41E}"/>
              </a:ext>
            </a:extLst>
          </p:cNvPr>
          <p:cNvGrpSpPr/>
          <p:nvPr/>
        </p:nvGrpSpPr>
        <p:grpSpPr>
          <a:xfrm>
            <a:off x="386993" y="6738060"/>
            <a:ext cx="4908521" cy="454025"/>
            <a:chOff x="386993" y="6738060"/>
            <a:chExt cx="4908521" cy="454025"/>
          </a:xfrm>
        </p:grpSpPr>
        <p:grpSp>
          <p:nvGrpSpPr>
            <p:cNvPr id="2" name="object 2"/>
            <p:cNvGrpSpPr/>
            <p:nvPr/>
          </p:nvGrpSpPr>
          <p:grpSpPr>
            <a:xfrm>
              <a:off x="1038686" y="6738060"/>
              <a:ext cx="454025" cy="454025"/>
              <a:chOff x="1038686" y="6738060"/>
              <a:chExt cx="454025" cy="454025"/>
            </a:xfrm>
          </p:grpSpPr>
          <p:sp>
            <p:nvSpPr>
              <p:cNvPr id="3" name="object 3"/>
              <p:cNvSpPr/>
              <p:nvPr/>
            </p:nvSpPr>
            <p:spPr>
              <a:xfrm>
                <a:off x="1038686" y="6738159"/>
                <a:ext cx="399415" cy="453390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3390">
                    <a:moveTo>
                      <a:pt x="219049" y="0"/>
                    </a:moveTo>
                    <a:lnTo>
                      <a:pt x="174702" y="5874"/>
                    </a:lnTo>
                    <a:lnTo>
                      <a:pt x="133489" y="19877"/>
                    </a:lnTo>
                    <a:lnTo>
                      <a:pt x="96268" y="41153"/>
                    </a:lnTo>
                    <a:lnTo>
                      <a:pt x="63895" y="68845"/>
                    </a:lnTo>
                    <a:lnTo>
                      <a:pt x="37225" y="102096"/>
                    </a:lnTo>
                    <a:lnTo>
                      <a:pt x="17115" y="140051"/>
                    </a:lnTo>
                    <a:lnTo>
                      <a:pt x="4421" y="181852"/>
                    </a:lnTo>
                    <a:lnTo>
                      <a:pt x="0" y="226644"/>
                    </a:lnTo>
                    <a:lnTo>
                      <a:pt x="1003" y="248068"/>
                    </a:lnTo>
                    <a:lnTo>
                      <a:pt x="10833" y="296037"/>
                    </a:lnTo>
                    <a:lnTo>
                      <a:pt x="29615" y="338769"/>
                    </a:lnTo>
                    <a:lnTo>
                      <a:pt x="56413" y="376343"/>
                    </a:lnTo>
                    <a:lnTo>
                      <a:pt x="90143" y="407674"/>
                    </a:lnTo>
                    <a:lnTo>
                      <a:pt x="129722" y="431681"/>
                    </a:lnTo>
                    <a:lnTo>
                      <a:pt x="174067" y="447280"/>
                    </a:lnTo>
                    <a:lnTo>
                      <a:pt x="222097" y="453390"/>
                    </a:lnTo>
                    <a:lnTo>
                      <a:pt x="231508" y="453390"/>
                    </a:lnTo>
                    <a:lnTo>
                      <a:pt x="276224" y="446261"/>
                    </a:lnTo>
                    <a:lnTo>
                      <a:pt x="316317" y="428408"/>
                    </a:lnTo>
                    <a:lnTo>
                      <a:pt x="350221" y="401396"/>
                    </a:lnTo>
                    <a:lnTo>
                      <a:pt x="376374" y="366789"/>
                    </a:lnTo>
                    <a:lnTo>
                      <a:pt x="393213" y="326152"/>
                    </a:lnTo>
                    <a:lnTo>
                      <a:pt x="399173" y="281051"/>
                    </a:lnTo>
                    <a:lnTo>
                      <a:pt x="398604" y="266927"/>
                    </a:lnTo>
                    <a:lnTo>
                      <a:pt x="396924" y="253123"/>
                    </a:lnTo>
                    <a:lnTo>
                      <a:pt x="394174" y="239681"/>
                    </a:lnTo>
                    <a:lnTo>
                      <a:pt x="390398" y="226644"/>
                    </a:lnTo>
                    <a:lnTo>
                      <a:pt x="379674" y="251933"/>
                    </a:lnTo>
                    <a:lnTo>
                      <a:pt x="365223" y="274967"/>
                    </a:lnTo>
                    <a:lnTo>
                      <a:pt x="326656" y="312737"/>
                    </a:lnTo>
                    <a:lnTo>
                      <a:pt x="280119" y="336205"/>
                    </a:lnTo>
                    <a:lnTo>
                      <a:pt x="226809" y="344614"/>
                    </a:lnTo>
                    <a:lnTo>
                      <a:pt x="182723" y="338924"/>
                    </a:lnTo>
                    <a:lnTo>
                      <a:pt x="142863" y="322825"/>
                    </a:lnTo>
                    <a:lnTo>
                      <a:pt x="108685" y="297774"/>
                    </a:lnTo>
                    <a:lnTo>
                      <a:pt x="81647" y="265228"/>
                    </a:lnTo>
                    <a:lnTo>
                      <a:pt x="63207" y="226644"/>
                    </a:lnTo>
                    <a:lnTo>
                      <a:pt x="55001" y="186335"/>
                    </a:lnTo>
                    <a:lnTo>
                      <a:pt x="54432" y="172212"/>
                    </a:lnTo>
                    <a:lnTo>
                      <a:pt x="55631" y="151767"/>
                    </a:lnTo>
                    <a:lnTo>
                      <a:pt x="64820" y="113140"/>
                    </a:lnTo>
                    <a:lnTo>
                      <a:pt x="97873" y="57817"/>
                    </a:lnTo>
                    <a:lnTo>
                      <a:pt x="131908" y="28305"/>
                    </a:lnTo>
                    <a:lnTo>
                      <a:pt x="172887" y="8445"/>
                    </a:lnTo>
                    <a:lnTo>
                      <a:pt x="219049" y="0"/>
                    </a:lnTo>
                    <a:close/>
                  </a:path>
                </a:pathLst>
              </a:custGeom>
              <a:solidFill>
                <a:srgbClr val="8CCDF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" name="object 4"/>
              <p:cNvSpPr/>
              <p:nvPr/>
            </p:nvSpPr>
            <p:spPr>
              <a:xfrm>
                <a:off x="1093115" y="6738060"/>
                <a:ext cx="399415" cy="454025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4025">
                    <a:moveTo>
                      <a:pt x="177076" y="0"/>
                    </a:moveTo>
                    <a:lnTo>
                      <a:pt x="118454" y="8547"/>
                    </a:lnTo>
                    <a:lnTo>
                      <a:pt x="77476" y="28406"/>
                    </a:lnTo>
                    <a:lnTo>
                      <a:pt x="43441" y="57919"/>
                    </a:lnTo>
                    <a:lnTo>
                      <a:pt x="18110" y="95326"/>
                    </a:lnTo>
                    <a:lnTo>
                      <a:pt x="4706" y="132129"/>
                    </a:lnTo>
                    <a:lnTo>
                      <a:pt x="0" y="172313"/>
                    </a:lnTo>
                    <a:lnTo>
                      <a:pt x="571" y="186437"/>
                    </a:lnTo>
                    <a:lnTo>
                      <a:pt x="2254" y="200244"/>
                    </a:lnTo>
                    <a:lnTo>
                      <a:pt x="5004" y="213693"/>
                    </a:lnTo>
                    <a:lnTo>
                      <a:pt x="8775" y="226745"/>
                    </a:lnTo>
                    <a:lnTo>
                      <a:pt x="27221" y="188166"/>
                    </a:lnTo>
                    <a:lnTo>
                      <a:pt x="54262" y="155621"/>
                    </a:lnTo>
                    <a:lnTo>
                      <a:pt x="88440" y="130568"/>
                    </a:lnTo>
                    <a:lnTo>
                      <a:pt x="128297" y="114466"/>
                    </a:lnTo>
                    <a:lnTo>
                      <a:pt x="172377" y="108775"/>
                    </a:lnTo>
                    <a:lnTo>
                      <a:pt x="196113" y="110408"/>
                    </a:lnTo>
                    <a:lnTo>
                      <a:pt x="235077" y="120559"/>
                    </a:lnTo>
                    <a:lnTo>
                      <a:pt x="280437" y="146869"/>
                    </a:lnTo>
                    <a:lnTo>
                      <a:pt x="322545" y="196496"/>
                    </a:lnTo>
                    <a:lnTo>
                      <a:pt x="339742" y="239783"/>
                    </a:lnTo>
                    <a:lnTo>
                      <a:pt x="344741" y="281152"/>
                    </a:lnTo>
                    <a:lnTo>
                      <a:pt x="338781" y="326254"/>
                    </a:lnTo>
                    <a:lnTo>
                      <a:pt x="321942" y="366890"/>
                    </a:lnTo>
                    <a:lnTo>
                      <a:pt x="295789" y="401497"/>
                    </a:lnTo>
                    <a:lnTo>
                      <a:pt x="261884" y="428510"/>
                    </a:lnTo>
                    <a:lnTo>
                      <a:pt x="221792" y="446363"/>
                    </a:lnTo>
                    <a:lnTo>
                      <a:pt x="177076" y="453491"/>
                    </a:lnTo>
                    <a:lnTo>
                      <a:pt x="221955" y="448106"/>
                    </a:lnTo>
                    <a:lnTo>
                      <a:pt x="263701" y="434405"/>
                    </a:lnTo>
                    <a:lnTo>
                      <a:pt x="301435" y="413266"/>
                    </a:lnTo>
                    <a:lnTo>
                      <a:pt x="334278" y="385567"/>
                    </a:lnTo>
                    <a:lnTo>
                      <a:pt x="361352" y="352187"/>
                    </a:lnTo>
                    <a:lnTo>
                      <a:pt x="381778" y="314004"/>
                    </a:lnTo>
                    <a:lnTo>
                      <a:pt x="394678" y="271897"/>
                    </a:lnTo>
                    <a:lnTo>
                      <a:pt x="399173" y="226745"/>
                    </a:lnTo>
                    <a:lnTo>
                      <a:pt x="394678" y="181593"/>
                    </a:lnTo>
                    <a:lnTo>
                      <a:pt x="381778" y="139487"/>
                    </a:lnTo>
                    <a:lnTo>
                      <a:pt x="361352" y="101304"/>
                    </a:lnTo>
                    <a:lnTo>
                      <a:pt x="334278" y="67924"/>
                    </a:lnTo>
                    <a:lnTo>
                      <a:pt x="301435" y="40225"/>
                    </a:lnTo>
                    <a:lnTo>
                      <a:pt x="263701" y="19085"/>
                    </a:lnTo>
                    <a:lnTo>
                      <a:pt x="221955" y="5384"/>
                    </a:lnTo>
                    <a:lnTo>
                      <a:pt x="177076" y="0"/>
                    </a:lnTo>
                    <a:close/>
                  </a:path>
                </a:pathLst>
              </a:custGeom>
              <a:solidFill>
                <a:srgbClr val="5B92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" name="object 5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224989" y="6924309"/>
                <a:ext cx="81000" cy="81000"/>
              </a:xfrm>
              <a:prstGeom prst="rect">
                <a:avLst/>
              </a:prstGeom>
            </p:spPr>
          </p:pic>
        </p:grpSp>
        <p:grpSp>
          <p:nvGrpSpPr>
            <p:cNvPr id="6" name="object 6"/>
            <p:cNvGrpSpPr/>
            <p:nvPr/>
          </p:nvGrpSpPr>
          <p:grpSpPr>
            <a:xfrm>
              <a:off x="2096763" y="6853456"/>
              <a:ext cx="1389380" cy="212090"/>
              <a:chOff x="2096763" y="6853456"/>
              <a:chExt cx="1389380" cy="212090"/>
            </a:xfrm>
          </p:grpSpPr>
          <p:sp>
            <p:nvSpPr>
              <p:cNvPr id="7" name="object 7"/>
              <p:cNvSpPr/>
              <p:nvPr/>
            </p:nvSpPr>
            <p:spPr>
              <a:xfrm>
                <a:off x="2096763" y="6979186"/>
                <a:ext cx="1174115" cy="86360"/>
              </a:xfrm>
              <a:custGeom>
                <a:avLst/>
                <a:gdLst/>
                <a:ahLst/>
                <a:cxnLst/>
                <a:rect l="l" t="t" r="r" b="b"/>
                <a:pathLst>
                  <a:path w="1174114" h="86359">
                    <a:moveTo>
                      <a:pt x="10591" y="25920"/>
                    </a:moveTo>
                    <a:lnTo>
                      <a:pt x="0" y="25920"/>
                    </a:lnTo>
                    <a:lnTo>
                      <a:pt x="22428" y="84556"/>
                    </a:lnTo>
                    <a:lnTo>
                      <a:pt x="32092" y="84556"/>
                    </a:lnTo>
                    <a:lnTo>
                      <a:pt x="36839" y="72313"/>
                    </a:lnTo>
                    <a:lnTo>
                      <a:pt x="27571" y="72313"/>
                    </a:lnTo>
                    <a:lnTo>
                      <a:pt x="10591" y="25920"/>
                    </a:lnTo>
                    <a:close/>
                  </a:path>
                  <a:path w="1174114" h="86359">
                    <a:moveTo>
                      <a:pt x="54825" y="25920"/>
                    </a:moveTo>
                    <a:lnTo>
                      <a:pt x="44742" y="25920"/>
                    </a:lnTo>
                    <a:lnTo>
                      <a:pt x="27774" y="72313"/>
                    </a:lnTo>
                    <a:lnTo>
                      <a:pt x="36839" y="72313"/>
                    </a:lnTo>
                    <a:lnTo>
                      <a:pt x="54825" y="25920"/>
                    </a:lnTo>
                    <a:close/>
                  </a:path>
                  <a:path w="1174114" h="86359">
                    <a:moveTo>
                      <a:pt x="73736" y="25920"/>
                    </a:moveTo>
                    <a:lnTo>
                      <a:pt x="62204" y="25920"/>
                    </a:lnTo>
                    <a:lnTo>
                      <a:pt x="81965" y="60591"/>
                    </a:lnTo>
                    <a:lnTo>
                      <a:pt x="81965" y="84556"/>
                    </a:lnTo>
                    <a:lnTo>
                      <a:pt x="91325" y="84556"/>
                    </a:lnTo>
                    <a:lnTo>
                      <a:pt x="91325" y="60274"/>
                    </a:lnTo>
                    <a:lnTo>
                      <a:pt x="96852" y="50609"/>
                    </a:lnTo>
                    <a:lnTo>
                      <a:pt x="86791" y="50609"/>
                    </a:lnTo>
                    <a:lnTo>
                      <a:pt x="73736" y="25920"/>
                    </a:lnTo>
                    <a:close/>
                  </a:path>
                  <a:path w="1174114" h="86359">
                    <a:moveTo>
                      <a:pt x="110972" y="25920"/>
                    </a:moveTo>
                    <a:lnTo>
                      <a:pt x="100063" y="25920"/>
                    </a:lnTo>
                    <a:lnTo>
                      <a:pt x="87007" y="50609"/>
                    </a:lnTo>
                    <a:lnTo>
                      <a:pt x="96852" y="50609"/>
                    </a:lnTo>
                    <a:lnTo>
                      <a:pt x="110972" y="25920"/>
                    </a:lnTo>
                    <a:close/>
                  </a:path>
                  <a:path w="1174114" h="86359">
                    <a:moveTo>
                      <a:pt x="93179" y="0"/>
                    </a:moveTo>
                    <a:lnTo>
                      <a:pt x="80518" y="17386"/>
                    </a:lnTo>
                    <a:lnTo>
                      <a:pt x="86182" y="21704"/>
                    </a:lnTo>
                    <a:lnTo>
                      <a:pt x="99961" y="5245"/>
                    </a:lnTo>
                    <a:lnTo>
                      <a:pt x="93179" y="0"/>
                    </a:lnTo>
                    <a:close/>
                  </a:path>
                  <a:path w="1174114" h="86359">
                    <a:moveTo>
                      <a:pt x="158800" y="25920"/>
                    </a:moveTo>
                    <a:lnTo>
                      <a:pt x="119507" y="25920"/>
                    </a:lnTo>
                    <a:lnTo>
                      <a:pt x="119507" y="34251"/>
                    </a:lnTo>
                    <a:lnTo>
                      <a:pt x="145745" y="34251"/>
                    </a:lnTo>
                    <a:lnTo>
                      <a:pt x="119202" y="79413"/>
                    </a:lnTo>
                    <a:lnTo>
                      <a:pt x="119202" y="84556"/>
                    </a:lnTo>
                    <a:lnTo>
                      <a:pt x="161074" y="84556"/>
                    </a:lnTo>
                    <a:lnTo>
                      <a:pt x="161074" y="76225"/>
                    </a:lnTo>
                    <a:lnTo>
                      <a:pt x="131953" y="76225"/>
                    </a:lnTo>
                    <a:lnTo>
                      <a:pt x="158800" y="30657"/>
                    </a:lnTo>
                    <a:lnTo>
                      <a:pt x="158800" y="25920"/>
                    </a:lnTo>
                    <a:close/>
                  </a:path>
                  <a:path w="1174114" h="86359">
                    <a:moveTo>
                      <a:pt x="183210" y="25920"/>
                    </a:moveTo>
                    <a:lnTo>
                      <a:pt x="173850" y="25920"/>
                    </a:lnTo>
                    <a:lnTo>
                      <a:pt x="173850" y="84556"/>
                    </a:lnTo>
                    <a:lnTo>
                      <a:pt x="183210" y="84556"/>
                    </a:lnTo>
                    <a:lnTo>
                      <a:pt x="183210" y="67373"/>
                    </a:lnTo>
                    <a:lnTo>
                      <a:pt x="192786" y="56159"/>
                    </a:lnTo>
                    <a:lnTo>
                      <a:pt x="203461" y="56159"/>
                    </a:lnTo>
                    <a:lnTo>
                      <a:pt x="202729" y="54927"/>
                    </a:lnTo>
                    <a:lnTo>
                      <a:pt x="183210" y="54927"/>
                    </a:lnTo>
                    <a:lnTo>
                      <a:pt x="183210" y="25920"/>
                    </a:lnTo>
                    <a:close/>
                  </a:path>
                  <a:path w="1174114" h="86359">
                    <a:moveTo>
                      <a:pt x="203461" y="56159"/>
                    </a:moveTo>
                    <a:lnTo>
                      <a:pt x="192786" y="56159"/>
                    </a:lnTo>
                    <a:lnTo>
                      <a:pt x="209245" y="84556"/>
                    </a:lnTo>
                    <a:lnTo>
                      <a:pt x="220345" y="84556"/>
                    </a:lnTo>
                    <a:lnTo>
                      <a:pt x="203461" y="56159"/>
                    </a:lnTo>
                    <a:close/>
                  </a:path>
                  <a:path w="1174114" h="86359">
                    <a:moveTo>
                      <a:pt x="218605" y="25920"/>
                    </a:moveTo>
                    <a:lnTo>
                      <a:pt x="207289" y="25920"/>
                    </a:lnTo>
                    <a:lnTo>
                      <a:pt x="183210" y="54927"/>
                    </a:lnTo>
                    <a:lnTo>
                      <a:pt x="202729" y="54927"/>
                    </a:lnTo>
                    <a:lnTo>
                      <a:pt x="199059" y="48755"/>
                    </a:lnTo>
                    <a:lnTo>
                      <a:pt x="218605" y="25920"/>
                    </a:lnTo>
                    <a:close/>
                  </a:path>
                  <a:path w="1174114" h="86359">
                    <a:moveTo>
                      <a:pt x="240334" y="25920"/>
                    </a:moveTo>
                    <a:lnTo>
                      <a:pt x="230974" y="25920"/>
                    </a:lnTo>
                    <a:lnTo>
                      <a:pt x="230974" y="57086"/>
                    </a:lnTo>
                    <a:lnTo>
                      <a:pt x="232398" y="69382"/>
                    </a:lnTo>
                    <a:lnTo>
                      <a:pt x="236734" y="78381"/>
                    </a:lnTo>
                    <a:lnTo>
                      <a:pt x="244080" y="83907"/>
                    </a:lnTo>
                    <a:lnTo>
                      <a:pt x="254533" y="85788"/>
                    </a:lnTo>
                    <a:lnTo>
                      <a:pt x="265221" y="83907"/>
                    </a:lnTo>
                    <a:lnTo>
                      <a:pt x="272688" y="78381"/>
                    </a:lnTo>
                    <a:lnTo>
                      <a:pt x="273137" y="77457"/>
                    </a:lnTo>
                    <a:lnTo>
                      <a:pt x="245681" y="77457"/>
                    </a:lnTo>
                    <a:lnTo>
                      <a:pt x="240334" y="71183"/>
                    </a:lnTo>
                    <a:lnTo>
                      <a:pt x="240334" y="25920"/>
                    </a:lnTo>
                    <a:close/>
                  </a:path>
                  <a:path w="1174114" h="86359">
                    <a:moveTo>
                      <a:pt x="278498" y="25920"/>
                    </a:moveTo>
                    <a:lnTo>
                      <a:pt x="269138" y="25920"/>
                    </a:lnTo>
                    <a:lnTo>
                      <a:pt x="269138" y="71183"/>
                    </a:lnTo>
                    <a:lnTo>
                      <a:pt x="263791" y="77457"/>
                    </a:lnTo>
                    <a:lnTo>
                      <a:pt x="273137" y="77457"/>
                    </a:lnTo>
                    <a:lnTo>
                      <a:pt x="277068" y="69382"/>
                    </a:lnTo>
                    <a:lnTo>
                      <a:pt x="278498" y="57086"/>
                    </a:lnTo>
                    <a:lnTo>
                      <a:pt x="278498" y="25920"/>
                    </a:lnTo>
                    <a:close/>
                  </a:path>
                  <a:path w="1174114" h="86359">
                    <a:moveTo>
                      <a:pt x="310921" y="25920"/>
                    </a:moveTo>
                    <a:lnTo>
                      <a:pt x="296824" y="25920"/>
                    </a:lnTo>
                    <a:lnTo>
                      <a:pt x="296824" y="84556"/>
                    </a:lnTo>
                    <a:lnTo>
                      <a:pt x="306184" y="84556"/>
                    </a:lnTo>
                    <a:lnTo>
                      <a:pt x="306184" y="37439"/>
                    </a:lnTo>
                    <a:lnTo>
                      <a:pt x="315383" y="37439"/>
                    </a:lnTo>
                    <a:lnTo>
                      <a:pt x="310921" y="25920"/>
                    </a:lnTo>
                    <a:close/>
                  </a:path>
                  <a:path w="1174114" h="86359">
                    <a:moveTo>
                      <a:pt x="315383" y="37439"/>
                    </a:moveTo>
                    <a:lnTo>
                      <a:pt x="306184" y="37439"/>
                    </a:lnTo>
                    <a:lnTo>
                      <a:pt x="325107" y="84556"/>
                    </a:lnTo>
                    <a:lnTo>
                      <a:pt x="332409" y="84556"/>
                    </a:lnTo>
                    <a:lnTo>
                      <a:pt x="337665" y="71589"/>
                    </a:lnTo>
                    <a:lnTo>
                      <a:pt x="328612" y="71589"/>
                    </a:lnTo>
                    <a:lnTo>
                      <a:pt x="315383" y="37439"/>
                    </a:lnTo>
                    <a:close/>
                  </a:path>
                  <a:path w="1174114" h="86359">
                    <a:moveTo>
                      <a:pt x="360908" y="37337"/>
                    </a:moveTo>
                    <a:lnTo>
                      <a:pt x="351548" y="37337"/>
                    </a:lnTo>
                    <a:lnTo>
                      <a:pt x="351548" y="84556"/>
                    </a:lnTo>
                    <a:lnTo>
                      <a:pt x="360908" y="84556"/>
                    </a:lnTo>
                    <a:lnTo>
                      <a:pt x="360908" y="37337"/>
                    </a:lnTo>
                    <a:close/>
                  </a:path>
                  <a:path w="1174114" h="86359">
                    <a:moveTo>
                      <a:pt x="360908" y="25920"/>
                    </a:moveTo>
                    <a:lnTo>
                      <a:pt x="346811" y="25920"/>
                    </a:lnTo>
                    <a:lnTo>
                      <a:pt x="328714" y="71589"/>
                    </a:lnTo>
                    <a:lnTo>
                      <a:pt x="337665" y="71589"/>
                    </a:lnTo>
                    <a:lnTo>
                      <a:pt x="351548" y="37337"/>
                    </a:lnTo>
                    <a:lnTo>
                      <a:pt x="360908" y="37337"/>
                    </a:lnTo>
                    <a:lnTo>
                      <a:pt x="360908" y="25920"/>
                    </a:lnTo>
                    <a:close/>
                  </a:path>
                  <a:path w="1174114" h="86359">
                    <a:moveTo>
                      <a:pt x="440321" y="24688"/>
                    </a:moveTo>
                    <a:lnTo>
                      <a:pt x="434467" y="24688"/>
                    </a:lnTo>
                    <a:lnTo>
                      <a:pt x="422015" y="27003"/>
                    </a:lnTo>
                    <a:lnTo>
                      <a:pt x="411883" y="33408"/>
                    </a:lnTo>
                    <a:lnTo>
                      <a:pt x="405070" y="43092"/>
                    </a:lnTo>
                    <a:lnTo>
                      <a:pt x="402577" y="55244"/>
                    </a:lnTo>
                    <a:lnTo>
                      <a:pt x="405052" y="67871"/>
                    </a:lnTo>
                    <a:lnTo>
                      <a:pt x="411818" y="77498"/>
                    </a:lnTo>
                    <a:lnTo>
                      <a:pt x="421881" y="83634"/>
                    </a:lnTo>
                    <a:lnTo>
                      <a:pt x="434251" y="85788"/>
                    </a:lnTo>
                    <a:lnTo>
                      <a:pt x="440639" y="85788"/>
                    </a:lnTo>
                    <a:lnTo>
                      <a:pt x="446595" y="83832"/>
                    </a:lnTo>
                    <a:lnTo>
                      <a:pt x="451637" y="80340"/>
                    </a:lnTo>
                    <a:lnTo>
                      <a:pt x="449632" y="77457"/>
                    </a:lnTo>
                    <a:lnTo>
                      <a:pt x="434251" y="77457"/>
                    </a:lnTo>
                    <a:lnTo>
                      <a:pt x="425378" y="75910"/>
                    </a:lnTo>
                    <a:lnTo>
                      <a:pt x="418490" y="71480"/>
                    </a:lnTo>
                    <a:lnTo>
                      <a:pt x="414030" y="64486"/>
                    </a:lnTo>
                    <a:lnTo>
                      <a:pt x="412445" y="55244"/>
                    </a:lnTo>
                    <a:lnTo>
                      <a:pt x="414103" y="46344"/>
                    </a:lnTo>
                    <a:lnTo>
                      <a:pt x="418693" y="39308"/>
                    </a:lnTo>
                    <a:lnTo>
                      <a:pt x="425636" y="34683"/>
                    </a:lnTo>
                    <a:lnTo>
                      <a:pt x="434352" y="33019"/>
                    </a:lnTo>
                    <a:lnTo>
                      <a:pt x="447986" y="33019"/>
                    </a:lnTo>
                    <a:lnTo>
                      <a:pt x="450303" y="29209"/>
                    </a:lnTo>
                    <a:lnTo>
                      <a:pt x="445668" y="26327"/>
                    </a:lnTo>
                    <a:lnTo>
                      <a:pt x="440321" y="24688"/>
                    </a:lnTo>
                    <a:close/>
                  </a:path>
                  <a:path w="1174114" h="86359">
                    <a:moveTo>
                      <a:pt x="446913" y="73545"/>
                    </a:moveTo>
                    <a:lnTo>
                      <a:pt x="443001" y="76123"/>
                    </a:lnTo>
                    <a:lnTo>
                      <a:pt x="438683" y="77457"/>
                    </a:lnTo>
                    <a:lnTo>
                      <a:pt x="449632" y="77457"/>
                    </a:lnTo>
                    <a:lnTo>
                      <a:pt x="446913" y="73545"/>
                    </a:lnTo>
                    <a:close/>
                  </a:path>
                  <a:path w="1174114" h="86359">
                    <a:moveTo>
                      <a:pt x="447986" y="33019"/>
                    </a:moveTo>
                    <a:lnTo>
                      <a:pt x="438581" y="33019"/>
                    </a:lnTo>
                    <a:lnTo>
                      <a:pt x="442480" y="34251"/>
                    </a:lnTo>
                    <a:lnTo>
                      <a:pt x="445985" y="36309"/>
                    </a:lnTo>
                    <a:lnTo>
                      <a:pt x="447986" y="33019"/>
                    </a:lnTo>
                    <a:close/>
                  </a:path>
                  <a:path w="1174114" h="86359">
                    <a:moveTo>
                      <a:pt x="423037" y="1536"/>
                    </a:moveTo>
                    <a:lnTo>
                      <a:pt x="417487" y="5245"/>
                    </a:lnTo>
                    <a:lnTo>
                      <a:pt x="427977" y="21399"/>
                    </a:lnTo>
                    <a:lnTo>
                      <a:pt x="437032" y="21399"/>
                    </a:lnTo>
                    <a:lnTo>
                      <a:pt x="441395" y="14808"/>
                    </a:lnTo>
                    <a:lnTo>
                      <a:pt x="432612" y="14808"/>
                    </a:lnTo>
                    <a:lnTo>
                      <a:pt x="423037" y="1536"/>
                    </a:lnTo>
                    <a:close/>
                  </a:path>
                  <a:path w="1174114" h="86359">
                    <a:moveTo>
                      <a:pt x="442175" y="1536"/>
                    </a:moveTo>
                    <a:lnTo>
                      <a:pt x="432612" y="14808"/>
                    </a:lnTo>
                    <a:lnTo>
                      <a:pt x="441395" y="14808"/>
                    </a:lnTo>
                    <a:lnTo>
                      <a:pt x="447725" y="5245"/>
                    </a:lnTo>
                    <a:lnTo>
                      <a:pt x="442175" y="1536"/>
                    </a:lnTo>
                    <a:close/>
                  </a:path>
                  <a:path w="1174114" h="86359">
                    <a:moveTo>
                      <a:pt x="500938" y="25920"/>
                    </a:moveTo>
                    <a:lnTo>
                      <a:pt x="464934" y="25920"/>
                    </a:lnTo>
                    <a:lnTo>
                      <a:pt x="464934" y="84556"/>
                    </a:lnTo>
                    <a:lnTo>
                      <a:pt x="500938" y="84556"/>
                    </a:lnTo>
                    <a:lnTo>
                      <a:pt x="500938" y="76225"/>
                    </a:lnTo>
                    <a:lnTo>
                      <a:pt x="474294" y="76225"/>
                    </a:lnTo>
                    <a:lnTo>
                      <a:pt x="474294" y="58635"/>
                    </a:lnTo>
                    <a:lnTo>
                      <a:pt x="500938" y="58635"/>
                    </a:lnTo>
                    <a:lnTo>
                      <a:pt x="500938" y="50304"/>
                    </a:lnTo>
                    <a:lnTo>
                      <a:pt x="474294" y="50304"/>
                    </a:lnTo>
                    <a:lnTo>
                      <a:pt x="474294" y="34251"/>
                    </a:lnTo>
                    <a:lnTo>
                      <a:pt x="500938" y="34251"/>
                    </a:lnTo>
                    <a:lnTo>
                      <a:pt x="500938" y="25920"/>
                    </a:lnTo>
                    <a:close/>
                  </a:path>
                  <a:path w="1174114" h="86359">
                    <a:moveTo>
                      <a:pt x="519430" y="70777"/>
                    </a:moveTo>
                    <a:lnTo>
                      <a:pt x="513461" y="77152"/>
                    </a:lnTo>
                    <a:lnTo>
                      <a:pt x="519633" y="83121"/>
                    </a:lnTo>
                    <a:lnTo>
                      <a:pt x="526122" y="85788"/>
                    </a:lnTo>
                    <a:lnTo>
                      <a:pt x="534352" y="85788"/>
                    </a:lnTo>
                    <a:lnTo>
                      <a:pt x="541086" y="84777"/>
                    </a:lnTo>
                    <a:lnTo>
                      <a:pt x="547878" y="81557"/>
                    </a:lnTo>
                    <a:lnTo>
                      <a:pt x="551648" y="77457"/>
                    </a:lnTo>
                    <a:lnTo>
                      <a:pt x="528789" y="77457"/>
                    </a:lnTo>
                    <a:lnTo>
                      <a:pt x="524776" y="75704"/>
                    </a:lnTo>
                    <a:lnTo>
                      <a:pt x="519430" y="70777"/>
                    </a:lnTo>
                    <a:close/>
                  </a:path>
                  <a:path w="1174114" h="86359">
                    <a:moveTo>
                      <a:pt x="542163" y="24688"/>
                    </a:moveTo>
                    <a:lnTo>
                      <a:pt x="524878" y="24688"/>
                    </a:lnTo>
                    <a:lnTo>
                      <a:pt x="516343" y="29933"/>
                    </a:lnTo>
                    <a:lnTo>
                      <a:pt x="516343" y="50914"/>
                    </a:lnTo>
                    <a:lnTo>
                      <a:pt x="523341" y="54317"/>
                    </a:lnTo>
                    <a:lnTo>
                      <a:pt x="537845" y="59347"/>
                    </a:lnTo>
                    <a:lnTo>
                      <a:pt x="545350" y="60998"/>
                    </a:lnTo>
                    <a:lnTo>
                      <a:pt x="545350" y="74675"/>
                    </a:lnTo>
                    <a:lnTo>
                      <a:pt x="539902" y="77457"/>
                    </a:lnTo>
                    <a:lnTo>
                      <a:pt x="551648" y="77457"/>
                    </a:lnTo>
                    <a:lnTo>
                      <a:pt x="553126" y="75849"/>
                    </a:lnTo>
                    <a:lnTo>
                      <a:pt x="555231" y="67373"/>
                    </a:lnTo>
                    <a:lnTo>
                      <a:pt x="555231" y="56476"/>
                    </a:lnTo>
                    <a:lnTo>
                      <a:pt x="547204" y="52870"/>
                    </a:lnTo>
                    <a:lnTo>
                      <a:pt x="532498" y="47929"/>
                    </a:lnTo>
                    <a:lnTo>
                      <a:pt x="525703" y="46393"/>
                    </a:lnTo>
                    <a:lnTo>
                      <a:pt x="525703" y="35699"/>
                    </a:lnTo>
                    <a:lnTo>
                      <a:pt x="529615" y="33019"/>
                    </a:lnTo>
                    <a:lnTo>
                      <a:pt x="550784" y="33019"/>
                    </a:lnTo>
                    <a:lnTo>
                      <a:pt x="552653" y="30556"/>
                    </a:lnTo>
                    <a:lnTo>
                      <a:pt x="547306" y="26847"/>
                    </a:lnTo>
                    <a:lnTo>
                      <a:pt x="542163" y="24688"/>
                    </a:lnTo>
                    <a:close/>
                  </a:path>
                  <a:path w="1174114" h="86359">
                    <a:moveTo>
                      <a:pt x="550784" y="33019"/>
                    </a:moveTo>
                    <a:lnTo>
                      <a:pt x="540308" y="33019"/>
                    </a:lnTo>
                    <a:lnTo>
                      <a:pt x="544220" y="35077"/>
                    </a:lnTo>
                    <a:lnTo>
                      <a:pt x="547509" y="37337"/>
                    </a:lnTo>
                    <a:lnTo>
                      <a:pt x="550784" y="33019"/>
                    </a:lnTo>
                    <a:close/>
                  </a:path>
                  <a:path w="1174114" h="86359">
                    <a:moveTo>
                      <a:pt x="579348" y="25920"/>
                    </a:moveTo>
                    <a:lnTo>
                      <a:pt x="569988" y="25920"/>
                    </a:lnTo>
                    <a:lnTo>
                      <a:pt x="569988" y="84556"/>
                    </a:lnTo>
                    <a:lnTo>
                      <a:pt x="579348" y="84556"/>
                    </a:lnTo>
                    <a:lnTo>
                      <a:pt x="579348" y="67373"/>
                    </a:lnTo>
                    <a:lnTo>
                      <a:pt x="588924" y="56159"/>
                    </a:lnTo>
                    <a:lnTo>
                      <a:pt x="599600" y="56159"/>
                    </a:lnTo>
                    <a:lnTo>
                      <a:pt x="598867" y="54927"/>
                    </a:lnTo>
                    <a:lnTo>
                      <a:pt x="579348" y="54927"/>
                    </a:lnTo>
                    <a:lnTo>
                      <a:pt x="579348" y="25920"/>
                    </a:lnTo>
                    <a:close/>
                  </a:path>
                  <a:path w="1174114" h="86359">
                    <a:moveTo>
                      <a:pt x="599600" y="56159"/>
                    </a:moveTo>
                    <a:lnTo>
                      <a:pt x="588924" y="56159"/>
                    </a:lnTo>
                    <a:lnTo>
                      <a:pt x="605383" y="84556"/>
                    </a:lnTo>
                    <a:lnTo>
                      <a:pt x="616483" y="84556"/>
                    </a:lnTo>
                    <a:lnTo>
                      <a:pt x="599600" y="56159"/>
                    </a:lnTo>
                    <a:close/>
                  </a:path>
                  <a:path w="1174114" h="86359">
                    <a:moveTo>
                      <a:pt x="614743" y="25920"/>
                    </a:moveTo>
                    <a:lnTo>
                      <a:pt x="603427" y="25920"/>
                    </a:lnTo>
                    <a:lnTo>
                      <a:pt x="579348" y="54927"/>
                    </a:lnTo>
                    <a:lnTo>
                      <a:pt x="598867" y="54927"/>
                    </a:lnTo>
                    <a:lnTo>
                      <a:pt x="595198" y="48755"/>
                    </a:lnTo>
                    <a:lnTo>
                      <a:pt x="614743" y="25920"/>
                    </a:lnTo>
                    <a:close/>
                  </a:path>
                  <a:path w="1174114" h="86359">
                    <a:moveTo>
                      <a:pt x="664514" y="25920"/>
                    </a:moveTo>
                    <a:lnTo>
                      <a:pt x="628510" y="25920"/>
                    </a:lnTo>
                    <a:lnTo>
                      <a:pt x="628510" y="84556"/>
                    </a:lnTo>
                    <a:lnTo>
                      <a:pt x="664514" y="84556"/>
                    </a:lnTo>
                    <a:lnTo>
                      <a:pt x="664514" y="76225"/>
                    </a:lnTo>
                    <a:lnTo>
                      <a:pt x="637870" y="76225"/>
                    </a:lnTo>
                    <a:lnTo>
                      <a:pt x="637870" y="58635"/>
                    </a:lnTo>
                    <a:lnTo>
                      <a:pt x="664514" y="58635"/>
                    </a:lnTo>
                    <a:lnTo>
                      <a:pt x="664514" y="50304"/>
                    </a:lnTo>
                    <a:lnTo>
                      <a:pt x="637870" y="50304"/>
                    </a:lnTo>
                    <a:lnTo>
                      <a:pt x="637870" y="34251"/>
                    </a:lnTo>
                    <a:lnTo>
                      <a:pt x="664514" y="34251"/>
                    </a:lnTo>
                    <a:lnTo>
                      <a:pt x="664514" y="25920"/>
                    </a:lnTo>
                    <a:close/>
                  </a:path>
                  <a:path w="1174114" h="86359">
                    <a:moveTo>
                      <a:pt x="653719" y="0"/>
                    </a:moveTo>
                    <a:lnTo>
                      <a:pt x="641057" y="17386"/>
                    </a:lnTo>
                    <a:lnTo>
                      <a:pt x="646722" y="21704"/>
                    </a:lnTo>
                    <a:lnTo>
                      <a:pt x="660501" y="5245"/>
                    </a:lnTo>
                    <a:lnTo>
                      <a:pt x="653719" y="0"/>
                    </a:lnTo>
                    <a:close/>
                  </a:path>
                  <a:path w="1174114" h="86359">
                    <a:moveTo>
                      <a:pt x="722541" y="25920"/>
                    </a:moveTo>
                    <a:lnTo>
                      <a:pt x="709269" y="25920"/>
                    </a:lnTo>
                    <a:lnTo>
                      <a:pt x="709269" y="84556"/>
                    </a:lnTo>
                    <a:lnTo>
                      <a:pt x="718629" y="84556"/>
                    </a:lnTo>
                    <a:lnTo>
                      <a:pt x="718629" y="61201"/>
                    </a:lnTo>
                    <a:lnTo>
                      <a:pt x="737050" y="61201"/>
                    </a:lnTo>
                    <a:lnTo>
                      <a:pt x="736117" y="59969"/>
                    </a:lnTo>
                    <a:lnTo>
                      <a:pt x="744448" y="58013"/>
                    </a:lnTo>
                    <a:lnTo>
                      <a:pt x="748890" y="53073"/>
                    </a:lnTo>
                    <a:lnTo>
                      <a:pt x="718629" y="53073"/>
                    </a:lnTo>
                    <a:lnTo>
                      <a:pt x="718629" y="34048"/>
                    </a:lnTo>
                    <a:lnTo>
                      <a:pt x="747175" y="34048"/>
                    </a:lnTo>
                    <a:lnTo>
                      <a:pt x="743518" y="30022"/>
                    </a:lnTo>
                    <a:lnTo>
                      <a:pt x="734985" y="26915"/>
                    </a:lnTo>
                    <a:lnTo>
                      <a:pt x="722541" y="25920"/>
                    </a:lnTo>
                    <a:close/>
                  </a:path>
                  <a:path w="1174114" h="86359">
                    <a:moveTo>
                      <a:pt x="737050" y="61201"/>
                    </a:moveTo>
                    <a:lnTo>
                      <a:pt x="725525" y="61201"/>
                    </a:lnTo>
                    <a:lnTo>
                      <a:pt x="742899" y="84556"/>
                    </a:lnTo>
                    <a:lnTo>
                      <a:pt x="754735" y="84556"/>
                    </a:lnTo>
                    <a:lnTo>
                      <a:pt x="737050" y="61201"/>
                    </a:lnTo>
                    <a:close/>
                  </a:path>
                  <a:path w="1174114" h="86359">
                    <a:moveTo>
                      <a:pt x="747175" y="34048"/>
                    </a:moveTo>
                    <a:lnTo>
                      <a:pt x="736625" y="34048"/>
                    </a:lnTo>
                    <a:lnTo>
                      <a:pt x="740130" y="36410"/>
                    </a:lnTo>
                    <a:lnTo>
                      <a:pt x="740130" y="50914"/>
                    </a:lnTo>
                    <a:lnTo>
                      <a:pt x="733958" y="53073"/>
                    </a:lnTo>
                    <a:lnTo>
                      <a:pt x="748890" y="53073"/>
                    </a:lnTo>
                    <a:lnTo>
                      <a:pt x="749998" y="51841"/>
                    </a:lnTo>
                    <a:lnTo>
                      <a:pt x="749998" y="43306"/>
                    </a:lnTo>
                    <a:lnTo>
                      <a:pt x="748426" y="35425"/>
                    </a:lnTo>
                    <a:lnTo>
                      <a:pt x="747175" y="34048"/>
                    </a:lnTo>
                    <a:close/>
                  </a:path>
                  <a:path w="1174114" h="86359">
                    <a:moveTo>
                      <a:pt x="803529" y="25920"/>
                    </a:moveTo>
                    <a:lnTo>
                      <a:pt x="767524" y="25920"/>
                    </a:lnTo>
                    <a:lnTo>
                      <a:pt x="767524" y="84556"/>
                    </a:lnTo>
                    <a:lnTo>
                      <a:pt x="803529" y="84556"/>
                    </a:lnTo>
                    <a:lnTo>
                      <a:pt x="803529" y="76225"/>
                    </a:lnTo>
                    <a:lnTo>
                      <a:pt x="776884" y="76225"/>
                    </a:lnTo>
                    <a:lnTo>
                      <a:pt x="776884" y="58635"/>
                    </a:lnTo>
                    <a:lnTo>
                      <a:pt x="803529" y="58635"/>
                    </a:lnTo>
                    <a:lnTo>
                      <a:pt x="803529" y="50304"/>
                    </a:lnTo>
                    <a:lnTo>
                      <a:pt x="776884" y="50304"/>
                    </a:lnTo>
                    <a:lnTo>
                      <a:pt x="776884" y="34251"/>
                    </a:lnTo>
                    <a:lnTo>
                      <a:pt x="803529" y="34251"/>
                    </a:lnTo>
                    <a:lnTo>
                      <a:pt x="803529" y="25920"/>
                    </a:lnTo>
                    <a:close/>
                  </a:path>
                  <a:path w="1174114" h="86359">
                    <a:moveTo>
                      <a:pt x="837844" y="25920"/>
                    </a:moveTo>
                    <a:lnTo>
                      <a:pt x="820966" y="25920"/>
                    </a:lnTo>
                    <a:lnTo>
                      <a:pt x="820966" y="84556"/>
                    </a:lnTo>
                    <a:lnTo>
                      <a:pt x="830338" y="84556"/>
                    </a:lnTo>
                    <a:lnTo>
                      <a:pt x="830338" y="62649"/>
                    </a:lnTo>
                    <a:lnTo>
                      <a:pt x="840930" y="62649"/>
                    </a:lnTo>
                    <a:lnTo>
                      <a:pt x="844321" y="62229"/>
                    </a:lnTo>
                    <a:lnTo>
                      <a:pt x="847407" y="61404"/>
                    </a:lnTo>
                    <a:lnTo>
                      <a:pt x="855738" y="59042"/>
                    </a:lnTo>
                    <a:lnTo>
                      <a:pt x="859896" y="54317"/>
                    </a:lnTo>
                    <a:lnTo>
                      <a:pt x="830338" y="54317"/>
                    </a:lnTo>
                    <a:lnTo>
                      <a:pt x="830338" y="34251"/>
                    </a:lnTo>
                    <a:lnTo>
                      <a:pt x="861707" y="34251"/>
                    </a:lnTo>
                    <a:lnTo>
                      <a:pt x="861707" y="33845"/>
                    </a:lnTo>
                    <a:lnTo>
                      <a:pt x="853579" y="27774"/>
                    </a:lnTo>
                    <a:lnTo>
                      <a:pt x="843495" y="26327"/>
                    </a:lnTo>
                    <a:lnTo>
                      <a:pt x="841032" y="26022"/>
                    </a:lnTo>
                    <a:lnTo>
                      <a:pt x="837844" y="25920"/>
                    </a:lnTo>
                    <a:close/>
                  </a:path>
                  <a:path w="1174114" h="86359">
                    <a:moveTo>
                      <a:pt x="861707" y="34251"/>
                    </a:moveTo>
                    <a:lnTo>
                      <a:pt x="841235" y="34251"/>
                    </a:lnTo>
                    <a:lnTo>
                      <a:pt x="843089" y="34556"/>
                    </a:lnTo>
                    <a:lnTo>
                      <a:pt x="844626" y="35077"/>
                    </a:lnTo>
                    <a:lnTo>
                      <a:pt x="849363" y="36410"/>
                    </a:lnTo>
                    <a:lnTo>
                      <a:pt x="851827" y="39700"/>
                    </a:lnTo>
                    <a:lnTo>
                      <a:pt x="851827" y="48653"/>
                    </a:lnTo>
                    <a:lnTo>
                      <a:pt x="849668" y="51536"/>
                    </a:lnTo>
                    <a:lnTo>
                      <a:pt x="843394" y="54000"/>
                    </a:lnTo>
                    <a:lnTo>
                      <a:pt x="840727" y="54317"/>
                    </a:lnTo>
                    <a:lnTo>
                      <a:pt x="859896" y="54317"/>
                    </a:lnTo>
                    <a:lnTo>
                      <a:pt x="861707" y="52260"/>
                    </a:lnTo>
                    <a:lnTo>
                      <a:pt x="861707" y="34251"/>
                    </a:lnTo>
                    <a:close/>
                  </a:path>
                  <a:path w="1174114" h="86359">
                    <a:moveTo>
                      <a:pt x="883602" y="25920"/>
                    </a:moveTo>
                    <a:lnTo>
                      <a:pt x="874242" y="25920"/>
                    </a:lnTo>
                    <a:lnTo>
                      <a:pt x="874242" y="57086"/>
                    </a:lnTo>
                    <a:lnTo>
                      <a:pt x="875665" y="69382"/>
                    </a:lnTo>
                    <a:lnTo>
                      <a:pt x="880000" y="78381"/>
                    </a:lnTo>
                    <a:lnTo>
                      <a:pt x="887342" y="83907"/>
                    </a:lnTo>
                    <a:lnTo>
                      <a:pt x="897788" y="85788"/>
                    </a:lnTo>
                    <a:lnTo>
                      <a:pt x="908478" y="83907"/>
                    </a:lnTo>
                    <a:lnTo>
                      <a:pt x="915949" y="78381"/>
                    </a:lnTo>
                    <a:lnTo>
                      <a:pt x="916399" y="77457"/>
                    </a:lnTo>
                    <a:lnTo>
                      <a:pt x="888949" y="77457"/>
                    </a:lnTo>
                    <a:lnTo>
                      <a:pt x="883602" y="71183"/>
                    </a:lnTo>
                    <a:lnTo>
                      <a:pt x="883602" y="25920"/>
                    </a:lnTo>
                    <a:close/>
                  </a:path>
                  <a:path w="1174114" h="86359">
                    <a:moveTo>
                      <a:pt x="921766" y="25920"/>
                    </a:moveTo>
                    <a:lnTo>
                      <a:pt x="912406" y="25920"/>
                    </a:lnTo>
                    <a:lnTo>
                      <a:pt x="912406" y="71183"/>
                    </a:lnTo>
                    <a:lnTo>
                      <a:pt x="907046" y="77457"/>
                    </a:lnTo>
                    <a:lnTo>
                      <a:pt x="916399" y="77457"/>
                    </a:lnTo>
                    <a:lnTo>
                      <a:pt x="920334" y="69382"/>
                    </a:lnTo>
                    <a:lnTo>
                      <a:pt x="921766" y="57086"/>
                    </a:lnTo>
                    <a:lnTo>
                      <a:pt x="921766" y="25920"/>
                    </a:lnTo>
                    <a:close/>
                  </a:path>
                  <a:path w="1174114" h="86359">
                    <a:moveTo>
                      <a:pt x="959840" y="25920"/>
                    </a:moveTo>
                    <a:lnTo>
                      <a:pt x="940079" y="25920"/>
                    </a:lnTo>
                    <a:lnTo>
                      <a:pt x="940079" y="84556"/>
                    </a:lnTo>
                    <a:lnTo>
                      <a:pt x="959840" y="84556"/>
                    </a:lnTo>
                    <a:lnTo>
                      <a:pt x="965898" y="84035"/>
                    </a:lnTo>
                    <a:lnTo>
                      <a:pt x="977112" y="79717"/>
                    </a:lnTo>
                    <a:lnTo>
                      <a:pt x="979484" y="76428"/>
                    </a:lnTo>
                    <a:lnTo>
                      <a:pt x="949439" y="76428"/>
                    </a:lnTo>
                    <a:lnTo>
                      <a:pt x="949439" y="58737"/>
                    </a:lnTo>
                    <a:lnTo>
                      <a:pt x="978858" y="58737"/>
                    </a:lnTo>
                    <a:lnTo>
                      <a:pt x="976807" y="56375"/>
                    </a:lnTo>
                    <a:lnTo>
                      <a:pt x="968883" y="54101"/>
                    </a:lnTo>
                    <a:lnTo>
                      <a:pt x="975677" y="51638"/>
                    </a:lnTo>
                    <a:lnTo>
                      <a:pt x="976298" y="50609"/>
                    </a:lnTo>
                    <a:lnTo>
                      <a:pt x="949439" y="50609"/>
                    </a:lnTo>
                    <a:lnTo>
                      <a:pt x="949439" y="34048"/>
                    </a:lnTo>
                    <a:lnTo>
                      <a:pt x="977738" y="34048"/>
                    </a:lnTo>
                    <a:lnTo>
                      <a:pt x="975156" y="30962"/>
                    </a:lnTo>
                    <a:lnTo>
                      <a:pt x="969505" y="28384"/>
                    </a:lnTo>
                    <a:lnTo>
                      <a:pt x="964971" y="26428"/>
                    </a:lnTo>
                    <a:lnTo>
                      <a:pt x="959840" y="25920"/>
                    </a:lnTo>
                    <a:close/>
                  </a:path>
                  <a:path w="1174114" h="86359">
                    <a:moveTo>
                      <a:pt x="978858" y="58737"/>
                    </a:moveTo>
                    <a:lnTo>
                      <a:pt x="966317" y="58737"/>
                    </a:lnTo>
                    <a:lnTo>
                      <a:pt x="970940" y="61925"/>
                    </a:lnTo>
                    <a:lnTo>
                      <a:pt x="970940" y="70777"/>
                    </a:lnTo>
                    <a:lnTo>
                      <a:pt x="969302" y="73444"/>
                    </a:lnTo>
                    <a:lnTo>
                      <a:pt x="966216" y="74777"/>
                    </a:lnTo>
                    <a:lnTo>
                      <a:pt x="963028" y="76225"/>
                    </a:lnTo>
                    <a:lnTo>
                      <a:pt x="958697" y="76428"/>
                    </a:lnTo>
                    <a:lnTo>
                      <a:pt x="979484" y="76428"/>
                    </a:lnTo>
                    <a:lnTo>
                      <a:pt x="980821" y="74574"/>
                    </a:lnTo>
                    <a:lnTo>
                      <a:pt x="980821" y="60998"/>
                    </a:lnTo>
                    <a:lnTo>
                      <a:pt x="978858" y="58737"/>
                    </a:lnTo>
                    <a:close/>
                  </a:path>
                  <a:path w="1174114" h="86359">
                    <a:moveTo>
                      <a:pt x="977738" y="34048"/>
                    </a:moveTo>
                    <a:lnTo>
                      <a:pt x="964260" y="34048"/>
                    </a:lnTo>
                    <a:lnTo>
                      <a:pt x="968984" y="36309"/>
                    </a:lnTo>
                    <a:lnTo>
                      <a:pt x="968984" y="47929"/>
                    </a:lnTo>
                    <a:lnTo>
                      <a:pt x="963739" y="50609"/>
                    </a:lnTo>
                    <a:lnTo>
                      <a:pt x="976298" y="50609"/>
                    </a:lnTo>
                    <a:lnTo>
                      <a:pt x="978344" y="47218"/>
                    </a:lnTo>
                    <a:lnTo>
                      <a:pt x="978344" y="34772"/>
                    </a:lnTo>
                    <a:lnTo>
                      <a:pt x="977738" y="34048"/>
                    </a:lnTo>
                    <a:close/>
                  </a:path>
                  <a:path w="1174114" h="86359">
                    <a:moveTo>
                      <a:pt x="1005979" y="25920"/>
                    </a:moveTo>
                    <a:lnTo>
                      <a:pt x="996619" y="25920"/>
                    </a:lnTo>
                    <a:lnTo>
                      <a:pt x="996619" y="84556"/>
                    </a:lnTo>
                    <a:lnTo>
                      <a:pt x="1031494" y="84556"/>
                    </a:lnTo>
                    <a:lnTo>
                      <a:pt x="1031494" y="76225"/>
                    </a:lnTo>
                    <a:lnTo>
                      <a:pt x="1005979" y="76225"/>
                    </a:lnTo>
                    <a:lnTo>
                      <a:pt x="1005979" y="25920"/>
                    </a:lnTo>
                    <a:close/>
                  </a:path>
                  <a:path w="1174114" h="86359">
                    <a:moveTo>
                      <a:pt x="1052880" y="25920"/>
                    </a:moveTo>
                    <a:lnTo>
                      <a:pt x="1043520" y="25920"/>
                    </a:lnTo>
                    <a:lnTo>
                      <a:pt x="1043520" y="84556"/>
                    </a:lnTo>
                    <a:lnTo>
                      <a:pt x="1052880" y="84556"/>
                    </a:lnTo>
                    <a:lnTo>
                      <a:pt x="1052880" y="25920"/>
                    </a:lnTo>
                    <a:close/>
                  </a:path>
                  <a:path w="1174114" h="86359">
                    <a:moveTo>
                      <a:pt x="1081201" y="25920"/>
                    </a:moveTo>
                    <a:lnTo>
                      <a:pt x="1071841" y="25920"/>
                    </a:lnTo>
                    <a:lnTo>
                      <a:pt x="1071841" y="84556"/>
                    </a:lnTo>
                    <a:lnTo>
                      <a:pt x="1081201" y="84556"/>
                    </a:lnTo>
                    <a:lnTo>
                      <a:pt x="1081201" y="67373"/>
                    </a:lnTo>
                    <a:lnTo>
                      <a:pt x="1090764" y="56159"/>
                    </a:lnTo>
                    <a:lnTo>
                      <a:pt x="1101443" y="56159"/>
                    </a:lnTo>
                    <a:lnTo>
                      <a:pt x="1100710" y="54927"/>
                    </a:lnTo>
                    <a:lnTo>
                      <a:pt x="1081201" y="54927"/>
                    </a:lnTo>
                    <a:lnTo>
                      <a:pt x="1081201" y="25920"/>
                    </a:lnTo>
                    <a:close/>
                  </a:path>
                  <a:path w="1174114" h="86359">
                    <a:moveTo>
                      <a:pt x="1101443" y="56159"/>
                    </a:moveTo>
                    <a:lnTo>
                      <a:pt x="1090764" y="56159"/>
                    </a:lnTo>
                    <a:lnTo>
                      <a:pt x="1107224" y="84556"/>
                    </a:lnTo>
                    <a:lnTo>
                      <a:pt x="1118336" y="84556"/>
                    </a:lnTo>
                    <a:lnTo>
                      <a:pt x="1101443" y="56159"/>
                    </a:lnTo>
                    <a:close/>
                  </a:path>
                  <a:path w="1174114" h="86359">
                    <a:moveTo>
                      <a:pt x="1116584" y="25920"/>
                    </a:moveTo>
                    <a:lnTo>
                      <a:pt x="1105268" y="25920"/>
                    </a:lnTo>
                    <a:lnTo>
                      <a:pt x="1081201" y="54927"/>
                    </a:lnTo>
                    <a:lnTo>
                      <a:pt x="1100710" y="54927"/>
                    </a:lnTo>
                    <a:lnTo>
                      <a:pt x="1097038" y="48755"/>
                    </a:lnTo>
                    <a:lnTo>
                      <a:pt x="1116584" y="25920"/>
                    </a:lnTo>
                    <a:close/>
                  </a:path>
                  <a:path w="1174114" h="86359">
                    <a:moveTo>
                      <a:pt x="1136662" y="25920"/>
                    </a:moveTo>
                    <a:lnTo>
                      <a:pt x="1125143" y="25920"/>
                    </a:lnTo>
                    <a:lnTo>
                      <a:pt x="1144892" y="60591"/>
                    </a:lnTo>
                    <a:lnTo>
                      <a:pt x="1144892" y="84556"/>
                    </a:lnTo>
                    <a:lnTo>
                      <a:pt x="1154252" y="84556"/>
                    </a:lnTo>
                    <a:lnTo>
                      <a:pt x="1154252" y="60274"/>
                    </a:lnTo>
                    <a:lnTo>
                      <a:pt x="1159779" y="50609"/>
                    </a:lnTo>
                    <a:lnTo>
                      <a:pt x="1149731" y="50609"/>
                    </a:lnTo>
                    <a:lnTo>
                      <a:pt x="1136662" y="25920"/>
                    </a:lnTo>
                    <a:close/>
                  </a:path>
                  <a:path w="1174114" h="86359">
                    <a:moveTo>
                      <a:pt x="1173899" y="25920"/>
                    </a:moveTo>
                    <a:lnTo>
                      <a:pt x="1163002" y="25920"/>
                    </a:lnTo>
                    <a:lnTo>
                      <a:pt x="1149934" y="50609"/>
                    </a:lnTo>
                    <a:lnTo>
                      <a:pt x="1159779" y="50609"/>
                    </a:lnTo>
                    <a:lnTo>
                      <a:pt x="1173899" y="25920"/>
                    </a:lnTo>
                    <a:close/>
                  </a:path>
                </a:pathLst>
              </a:custGeom>
              <a:solidFill>
                <a:srgbClr val="3C3C3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097377" y="6853456"/>
                <a:ext cx="1388668" cy="85788"/>
              </a:xfrm>
              <a:prstGeom prst="rect">
                <a:avLst/>
              </a:prstGeom>
            </p:spPr>
          </p:pic>
        </p:grpSp>
        <p:sp>
          <p:nvSpPr>
            <p:cNvPr id="9" name="object 9"/>
            <p:cNvSpPr/>
            <p:nvPr/>
          </p:nvSpPr>
          <p:spPr>
            <a:xfrm>
              <a:off x="1608052" y="6808645"/>
              <a:ext cx="343535" cy="268605"/>
            </a:xfrm>
            <a:custGeom>
              <a:avLst/>
              <a:gdLst/>
              <a:ahLst/>
              <a:cxnLst/>
              <a:rect l="l" t="t" r="r" b="b"/>
              <a:pathLst>
                <a:path w="343535" h="268604">
                  <a:moveTo>
                    <a:pt x="107441" y="61721"/>
                  </a:moveTo>
                  <a:lnTo>
                    <a:pt x="65702" y="69565"/>
                  </a:lnTo>
                  <a:lnTo>
                    <a:pt x="31542" y="91259"/>
                  </a:lnTo>
                  <a:lnTo>
                    <a:pt x="8470" y="124044"/>
                  </a:lnTo>
                  <a:lnTo>
                    <a:pt x="0" y="165163"/>
                  </a:lnTo>
                  <a:lnTo>
                    <a:pt x="8390" y="207970"/>
                  </a:lnTo>
                  <a:lnTo>
                    <a:pt x="31327" y="240568"/>
                  </a:lnTo>
                  <a:lnTo>
                    <a:pt x="65461" y="261323"/>
                  </a:lnTo>
                  <a:lnTo>
                    <a:pt x="107441" y="268604"/>
                  </a:lnTo>
                  <a:lnTo>
                    <a:pt x="123272" y="267395"/>
                  </a:lnTo>
                  <a:lnTo>
                    <a:pt x="138483" y="263856"/>
                  </a:lnTo>
                  <a:lnTo>
                    <a:pt x="152890" y="258119"/>
                  </a:lnTo>
                  <a:lnTo>
                    <a:pt x="166306" y="250316"/>
                  </a:lnTo>
                  <a:lnTo>
                    <a:pt x="161794" y="244030"/>
                  </a:lnTo>
                  <a:lnTo>
                    <a:pt x="107441" y="244030"/>
                  </a:lnTo>
                  <a:lnTo>
                    <a:pt x="75920" y="238538"/>
                  </a:lnTo>
                  <a:lnTo>
                    <a:pt x="51149" y="222813"/>
                  </a:lnTo>
                  <a:lnTo>
                    <a:pt x="34950" y="197980"/>
                  </a:lnTo>
                  <a:lnTo>
                    <a:pt x="29146" y="165163"/>
                  </a:lnTo>
                  <a:lnTo>
                    <a:pt x="35031" y="133552"/>
                  </a:lnTo>
                  <a:lnTo>
                    <a:pt x="51363" y="108584"/>
                  </a:lnTo>
                  <a:lnTo>
                    <a:pt x="76161" y="92190"/>
                  </a:lnTo>
                  <a:lnTo>
                    <a:pt x="107441" y="86296"/>
                  </a:lnTo>
                  <a:lnTo>
                    <a:pt x="155605" y="86296"/>
                  </a:lnTo>
                  <a:lnTo>
                    <a:pt x="161163" y="77152"/>
                  </a:lnTo>
                  <a:lnTo>
                    <a:pt x="148907" y="70642"/>
                  </a:lnTo>
                  <a:lnTo>
                    <a:pt x="135797" y="65793"/>
                  </a:lnTo>
                  <a:lnTo>
                    <a:pt x="121940" y="62766"/>
                  </a:lnTo>
                  <a:lnTo>
                    <a:pt x="107441" y="61721"/>
                  </a:lnTo>
                  <a:close/>
                </a:path>
                <a:path w="343535" h="268604">
                  <a:moveTo>
                    <a:pt x="151739" y="230022"/>
                  </a:moveTo>
                  <a:lnTo>
                    <a:pt x="141119" y="236192"/>
                  </a:lnTo>
                  <a:lnTo>
                    <a:pt x="130220" y="240568"/>
                  </a:lnTo>
                  <a:lnTo>
                    <a:pt x="119026" y="243168"/>
                  </a:lnTo>
                  <a:lnTo>
                    <a:pt x="107441" y="244030"/>
                  </a:lnTo>
                  <a:lnTo>
                    <a:pt x="161794" y="244030"/>
                  </a:lnTo>
                  <a:lnTo>
                    <a:pt x="151739" y="230022"/>
                  </a:lnTo>
                  <a:close/>
                </a:path>
                <a:path w="343535" h="268604">
                  <a:moveTo>
                    <a:pt x="155605" y="86296"/>
                  </a:moveTo>
                  <a:lnTo>
                    <a:pt x="107441" y="86296"/>
                  </a:lnTo>
                  <a:lnTo>
                    <a:pt x="118406" y="87126"/>
                  </a:lnTo>
                  <a:lnTo>
                    <a:pt x="128943" y="89511"/>
                  </a:lnTo>
                  <a:lnTo>
                    <a:pt x="138945" y="93288"/>
                  </a:lnTo>
                  <a:lnTo>
                    <a:pt x="148310" y="98297"/>
                  </a:lnTo>
                  <a:lnTo>
                    <a:pt x="155605" y="86296"/>
                  </a:lnTo>
                  <a:close/>
                </a:path>
                <a:path w="343535" h="268604">
                  <a:moveTo>
                    <a:pt x="75145" y="0"/>
                  </a:moveTo>
                  <a:lnTo>
                    <a:pt x="59436" y="12001"/>
                  </a:lnTo>
                  <a:lnTo>
                    <a:pt x="90004" y="50291"/>
                  </a:lnTo>
                  <a:lnTo>
                    <a:pt x="117157" y="50291"/>
                  </a:lnTo>
                  <a:lnTo>
                    <a:pt x="131231" y="33146"/>
                  </a:lnTo>
                  <a:lnTo>
                    <a:pt x="104292" y="33146"/>
                  </a:lnTo>
                  <a:lnTo>
                    <a:pt x="75145" y="0"/>
                  </a:lnTo>
                  <a:close/>
                </a:path>
                <a:path w="343535" h="268604">
                  <a:moveTo>
                    <a:pt x="133159" y="0"/>
                  </a:moveTo>
                  <a:lnTo>
                    <a:pt x="104292" y="33146"/>
                  </a:lnTo>
                  <a:lnTo>
                    <a:pt x="131231" y="33146"/>
                  </a:lnTo>
                  <a:lnTo>
                    <a:pt x="148590" y="12001"/>
                  </a:lnTo>
                  <a:lnTo>
                    <a:pt x="133159" y="0"/>
                  </a:lnTo>
                  <a:close/>
                </a:path>
                <a:path w="343535" h="268604">
                  <a:moveTo>
                    <a:pt x="260604" y="65150"/>
                  </a:moveTo>
                  <a:lnTo>
                    <a:pt x="201168" y="65150"/>
                  </a:lnTo>
                  <a:lnTo>
                    <a:pt x="201168" y="265175"/>
                  </a:lnTo>
                  <a:lnTo>
                    <a:pt x="228600" y="265175"/>
                  </a:lnTo>
                  <a:lnTo>
                    <a:pt x="228600" y="180593"/>
                  </a:lnTo>
                  <a:lnTo>
                    <a:pt x="281295" y="180593"/>
                  </a:lnTo>
                  <a:lnTo>
                    <a:pt x="280034" y="178879"/>
                  </a:lnTo>
                  <a:lnTo>
                    <a:pt x="298036" y="172695"/>
                  </a:lnTo>
                  <a:lnTo>
                    <a:pt x="313678" y="161555"/>
                  </a:lnTo>
                  <a:lnTo>
                    <a:pt x="317369" y="156019"/>
                  </a:lnTo>
                  <a:lnTo>
                    <a:pt x="228600" y="156019"/>
                  </a:lnTo>
                  <a:lnTo>
                    <a:pt x="228600" y="89725"/>
                  </a:lnTo>
                  <a:lnTo>
                    <a:pt x="316652" y="89725"/>
                  </a:lnTo>
                  <a:lnTo>
                    <a:pt x="306211" y="78330"/>
                  </a:lnTo>
                  <a:lnTo>
                    <a:pt x="284170" y="68298"/>
                  </a:lnTo>
                  <a:lnTo>
                    <a:pt x="260604" y="65150"/>
                  </a:lnTo>
                  <a:close/>
                </a:path>
                <a:path w="343535" h="268604">
                  <a:moveTo>
                    <a:pt x="281295" y="180593"/>
                  </a:moveTo>
                  <a:lnTo>
                    <a:pt x="249173" y="180593"/>
                  </a:lnTo>
                  <a:lnTo>
                    <a:pt x="309181" y="265175"/>
                  </a:lnTo>
                  <a:lnTo>
                    <a:pt x="343471" y="265175"/>
                  </a:lnTo>
                  <a:lnTo>
                    <a:pt x="281295" y="180593"/>
                  </a:lnTo>
                  <a:close/>
                </a:path>
                <a:path w="343535" h="268604">
                  <a:moveTo>
                    <a:pt x="316652" y="89725"/>
                  </a:moveTo>
                  <a:lnTo>
                    <a:pt x="259168" y="89725"/>
                  </a:lnTo>
                  <a:lnTo>
                    <a:pt x="275758" y="92140"/>
                  </a:lnTo>
                  <a:lnTo>
                    <a:pt x="288567" y="98974"/>
                  </a:lnTo>
                  <a:lnTo>
                    <a:pt x="296821" y="109613"/>
                  </a:lnTo>
                  <a:lnTo>
                    <a:pt x="299745" y="123443"/>
                  </a:lnTo>
                  <a:lnTo>
                    <a:pt x="296250" y="138177"/>
                  </a:lnTo>
                  <a:lnTo>
                    <a:pt x="286567" y="148304"/>
                  </a:lnTo>
                  <a:lnTo>
                    <a:pt x="271900" y="154144"/>
                  </a:lnTo>
                  <a:lnTo>
                    <a:pt x="253453" y="156019"/>
                  </a:lnTo>
                  <a:lnTo>
                    <a:pt x="317369" y="156019"/>
                  </a:lnTo>
                  <a:lnTo>
                    <a:pt x="324713" y="145002"/>
                  </a:lnTo>
                  <a:lnTo>
                    <a:pt x="328891" y="122580"/>
                  </a:lnTo>
                  <a:lnTo>
                    <a:pt x="322520" y="96129"/>
                  </a:lnTo>
                  <a:lnTo>
                    <a:pt x="316652" y="89725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6993" y="6873795"/>
              <a:ext cx="539750" cy="200025"/>
            </a:xfrm>
            <a:custGeom>
              <a:avLst/>
              <a:gdLst/>
              <a:ahLst/>
              <a:cxnLst/>
              <a:rect l="l" t="t" r="r" b="b"/>
              <a:pathLst>
                <a:path w="539750" h="200025">
                  <a:moveTo>
                    <a:pt x="101447" y="0"/>
                  </a:moveTo>
                  <a:lnTo>
                    <a:pt x="77444" y="0"/>
                  </a:lnTo>
                  <a:lnTo>
                    <a:pt x="0" y="200024"/>
                  </a:lnTo>
                  <a:lnTo>
                    <a:pt x="30010" y="200024"/>
                  </a:lnTo>
                  <a:lnTo>
                    <a:pt x="45440" y="157441"/>
                  </a:lnTo>
                  <a:lnTo>
                    <a:pt x="161725" y="157441"/>
                  </a:lnTo>
                  <a:lnTo>
                    <a:pt x="152316" y="132867"/>
                  </a:lnTo>
                  <a:lnTo>
                    <a:pt x="54584" y="132867"/>
                  </a:lnTo>
                  <a:lnTo>
                    <a:pt x="88023" y="41719"/>
                  </a:lnTo>
                  <a:lnTo>
                    <a:pt x="117420" y="41719"/>
                  </a:lnTo>
                  <a:lnTo>
                    <a:pt x="101447" y="0"/>
                  </a:lnTo>
                  <a:close/>
                </a:path>
                <a:path w="539750" h="200025">
                  <a:moveTo>
                    <a:pt x="161725" y="157441"/>
                  </a:moveTo>
                  <a:lnTo>
                    <a:pt x="130594" y="157441"/>
                  </a:lnTo>
                  <a:lnTo>
                    <a:pt x="146316" y="200024"/>
                  </a:lnTo>
                  <a:lnTo>
                    <a:pt x="178028" y="200024"/>
                  </a:lnTo>
                  <a:lnTo>
                    <a:pt x="161725" y="157441"/>
                  </a:lnTo>
                  <a:close/>
                </a:path>
                <a:path w="539750" h="200025">
                  <a:moveTo>
                    <a:pt x="117420" y="41719"/>
                  </a:moveTo>
                  <a:lnTo>
                    <a:pt x="88303" y="41719"/>
                  </a:lnTo>
                  <a:lnTo>
                    <a:pt x="121742" y="132867"/>
                  </a:lnTo>
                  <a:lnTo>
                    <a:pt x="152316" y="132867"/>
                  </a:lnTo>
                  <a:lnTo>
                    <a:pt x="117420" y="41719"/>
                  </a:lnTo>
                  <a:close/>
                </a:path>
                <a:path w="539750" h="200025">
                  <a:moveTo>
                    <a:pt x="334327" y="0"/>
                  </a:moveTo>
                  <a:lnTo>
                    <a:pt x="204597" y="0"/>
                  </a:lnTo>
                  <a:lnTo>
                    <a:pt x="204597" y="24574"/>
                  </a:lnTo>
                  <a:lnTo>
                    <a:pt x="296900" y="24574"/>
                  </a:lnTo>
                  <a:lnTo>
                    <a:pt x="202323" y="185445"/>
                  </a:lnTo>
                  <a:lnTo>
                    <a:pt x="202323" y="200024"/>
                  </a:lnTo>
                  <a:lnTo>
                    <a:pt x="341477" y="200024"/>
                  </a:lnTo>
                  <a:lnTo>
                    <a:pt x="341477" y="175450"/>
                  </a:lnTo>
                  <a:lnTo>
                    <a:pt x="240322" y="175450"/>
                  </a:lnTo>
                  <a:lnTo>
                    <a:pt x="334327" y="14858"/>
                  </a:lnTo>
                  <a:lnTo>
                    <a:pt x="334327" y="0"/>
                  </a:lnTo>
                  <a:close/>
                </a:path>
                <a:path w="539750" h="200025">
                  <a:moveTo>
                    <a:pt x="393192" y="0"/>
                  </a:moveTo>
                  <a:lnTo>
                    <a:pt x="361480" y="0"/>
                  </a:lnTo>
                  <a:lnTo>
                    <a:pt x="438061" y="200024"/>
                  </a:lnTo>
                  <a:lnTo>
                    <a:pt x="462064" y="200024"/>
                  </a:lnTo>
                  <a:lnTo>
                    <a:pt x="478214" y="158305"/>
                  </a:lnTo>
                  <a:lnTo>
                    <a:pt x="451205" y="158305"/>
                  </a:lnTo>
                  <a:lnTo>
                    <a:pt x="393192" y="0"/>
                  </a:lnTo>
                  <a:close/>
                </a:path>
                <a:path w="539750" h="200025">
                  <a:moveTo>
                    <a:pt x="539496" y="0"/>
                  </a:moveTo>
                  <a:lnTo>
                    <a:pt x="509498" y="0"/>
                  </a:lnTo>
                  <a:lnTo>
                    <a:pt x="451484" y="158305"/>
                  </a:lnTo>
                  <a:lnTo>
                    <a:pt x="478214" y="158305"/>
                  </a:lnTo>
                  <a:lnTo>
                    <a:pt x="539496" y="0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17362" y="6854142"/>
              <a:ext cx="1578152" cy="84861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0" y="7334999"/>
            <a:ext cx="10692130" cy="225425"/>
          </a:xfrm>
          <a:custGeom>
            <a:avLst/>
            <a:gdLst/>
            <a:ahLst/>
            <a:cxnLst/>
            <a:rect l="l" t="t" r="r" b="b"/>
            <a:pathLst>
              <a:path w="10692130" h="225425">
                <a:moveTo>
                  <a:pt x="10692003" y="0"/>
                </a:moveTo>
                <a:lnTo>
                  <a:pt x="0" y="0"/>
                </a:lnTo>
                <a:lnTo>
                  <a:pt x="0" y="225005"/>
                </a:lnTo>
                <a:lnTo>
                  <a:pt x="10692003" y="225005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2"/>
            <a:ext cx="10692130" cy="252095"/>
          </a:xfrm>
          <a:custGeom>
            <a:avLst/>
            <a:gdLst/>
            <a:ahLst/>
            <a:cxnLst/>
            <a:rect l="l" t="t" r="r" b="b"/>
            <a:pathLst>
              <a:path w="10692130" h="252095">
                <a:moveTo>
                  <a:pt x="10692003" y="0"/>
                </a:moveTo>
                <a:lnTo>
                  <a:pt x="0" y="0"/>
                </a:lnTo>
                <a:lnTo>
                  <a:pt x="0" y="251993"/>
                </a:lnTo>
                <a:lnTo>
                  <a:pt x="10692003" y="251993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6606005"/>
            <a:ext cx="10692130" cy="12700"/>
          </a:xfrm>
          <a:custGeom>
            <a:avLst/>
            <a:gdLst/>
            <a:ahLst/>
            <a:cxnLst/>
            <a:rect l="l" t="t" r="r" b="b"/>
            <a:pathLst>
              <a:path w="10692130" h="12700">
                <a:moveTo>
                  <a:pt x="0" y="0"/>
                </a:moveTo>
                <a:lnTo>
                  <a:pt x="0" y="12700"/>
                </a:lnTo>
                <a:lnTo>
                  <a:pt x="10692003" y="12700"/>
                </a:lnTo>
                <a:lnTo>
                  <a:pt x="10692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C1E2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5"/>
          <p:cNvSpPr txBox="1"/>
          <p:nvPr/>
        </p:nvSpPr>
        <p:spPr>
          <a:xfrm>
            <a:off x="386992" y="521560"/>
            <a:ext cx="8922108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2800" dirty="0"/>
              <a:t>Hodnocení návrhu projektu</a:t>
            </a:r>
            <a:endParaRPr lang="cs-CZ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86992" y="1215523"/>
            <a:ext cx="9303108" cy="533190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panelové diskusi je vytvořen seznam minimálně </a:t>
            </a:r>
            <a:r>
              <a:rPr lang="cs-CZ" sz="18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50 %</a:t>
            </a:r>
            <a:r>
              <a:rPr lang="cs-CZ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nejníže hodnocených návrhů ze všech návrhů projektů posuzovaných v hodnotícím panelu, které nejsou doporučeny do druhé </a:t>
            </a:r>
            <a:r>
              <a:rPr lang="cs-CZ" sz="180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fáze</a:t>
            </a:r>
            <a:r>
              <a:rPr lang="cs-CZ" sz="1800" b="1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cs-CZ" sz="18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Pouze externí </a:t>
            </a:r>
            <a:r>
              <a:rPr lang="cs-CZ" sz="18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zahraniční oponenti</a:t>
            </a:r>
            <a:r>
              <a:rPr lang="cs-CZ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 podrobné diskusi a zdůvodnění může hodnotící panel změnit výsledný počet bodů u jednotlivých návrhů projektů až o ± 20 %. Nezbytnou podmínkou pro využití korekce od ±11 do 20% je, aby jeden z posudků byl významně bodově odchýlen od ostatních, přičemž tato korekce musí být panelem vždy řádně a věcně zdůvodněna.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Panel se </a:t>
            </a:r>
            <a:r>
              <a:rPr lang="cs-CZ" sz="18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vždy slovně vyjádří k situaci</a:t>
            </a:r>
            <a:r>
              <a:rPr lang="cs-CZ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kdy je pouze jeden z posudků významně bodově odchýlen od ostatních, a to i v případě, že k bodové korekci nepřistoupí.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cs-CZ" sz="18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sz="18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557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Skupina 14">
            <a:extLst>
              <a:ext uri="{FF2B5EF4-FFF2-40B4-BE49-F238E27FC236}">
                <a16:creationId xmlns:a16="http://schemas.microsoft.com/office/drawing/2014/main" xmlns="" id="{3B9B18F8-3B31-4360-B5FA-DF66F8ADA41E}"/>
              </a:ext>
            </a:extLst>
          </p:cNvPr>
          <p:cNvGrpSpPr/>
          <p:nvPr/>
        </p:nvGrpSpPr>
        <p:grpSpPr>
          <a:xfrm>
            <a:off x="386993" y="6738060"/>
            <a:ext cx="4908521" cy="454025"/>
            <a:chOff x="386993" y="6738060"/>
            <a:chExt cx="4908521" cy="454025"/>
          </a:xfrm>
        </p:grpSpPr>
        <p:grpSp>
          <p:nvGrpSpPr>
            <p:cNvPr id="2" name="object 2"/>
            <p:cNvGrpSpPr/>
            <p:nvPr/>
          </p:nvGrpSpPr>
          <p:grpSpPr>
            <a:xfrm>
              <a:off x="1038686" y="6738060"/>
              <a:ext cx="454025" cy="454025"/>
              <a:chOff x="1038686" y="6738060"/>
              <a:chExt cx="454025" cy="454025"/>
            </a:xfrm>
          </p:grpSpPr>
          <p:sp>
            <p:nvSpPr>
              <p:cNvPr id="3" name="object 3"/>
              <p:cNvSpPr/>
              <p:nvPr/>
            </p:nvSpPr>
            <p:spPr>
              <a:xfrm>
                <a:off x="1038686" y="6738159"/>
                <a:ext cx="399415" cy="453390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3390">
                    <a:moveTo>
                      <a:pt x="219049" y="0"/>
                    </a:moveTo>
                    <a:lnTo>
                      <a:pt x="174702" y="5874"/>
                    </a:lnTo>
                    <a:lnTo>
                      <a:pt x="133489" y="19877"/>
                    </a:lnTo>
                    <a:lnTo>
                      <a:pt x="96268" y="41153"/>
                    </a:lnTo>
                    <a:lnTo>
                      <a:pt x="63895" y="68845"/>
                    </a:lnTo>
                    <a:lnTo>
                      <a:pt x="37225" y="102096"/>
                    </a:lnTo>
                    <a:lnTo>
                      <a:pt x="17115" y="140051"/>
                    </a:lnTo>
                    <a:lnTo>
                      <a:pt x="4421" y="181852"/>
                    </a:lnTo>
                    <a:lnTo>
                      <a:pt x="0" y="226644"/>
                    </a:lnTo>
                    <a:lnTo>
                      <a:pt x="1003" y="248068"/>
                    </a:lnTo>
                    <a:lnTo>
                      <a:pt x="10833" y="296037"/>
                    </a:lnTo>
                    <a:lnTo>
                      <a:pt x="29615" y="338769"/>
                    </a:lnTo>
                    <a:lnTo>
                      <a:pt x="56413" y="376343"/>
                    </a:lnTo>
                    <a:lnTo>
                      <a:pt x="90143" y="407674"/>
                    </a:lnTo>
                    <a:lnTo>
                      <a:pt x="129722" y="431681"/>
                    </a:lnTo>
                    <a:lnTo>
                      <a:pt x="174067" y="447280"/>
                    </a:lnTo>
                    <a:lnTo>
                      <a:pt x="222097" y="453390"/>
                    </a:lnTo>
                    <a:lnTo>
                      <a:pt x="231508" y="453390"/>
                    </a:lnTo>
                    <a:lnTo>
                      <a:pt x="276224" y="446261"/>
                    </a:lnTo>
                    <a:lnTo>
                      <a:pt x="316317" y="428408"/>
                    </a:lnTo>
                    <a:lnTo>
                      <a:pt x="350221" y="401396"/>
                    </a:lnTo>
                    <a:lnTo>
                      <a:pt x="376374" y="366789"/>
                    </a:lnTo>
                    <a:lnTo>
                      <a:pt x="393213" y="326152"/>
                    </a:lnTo>
                    <a:lnTo>
                      <a:pt x="399173" y="281051"/>
                    </a:lnTo>
                    <a:lnTo>
                      <a:pt x="398604" y="266927"/>
                    </a:lnTo>
                    <a:lnTo>
                      <a:pt x="396924" y="253123"/>
                    </a:lnTo>
                    <a:lnTo>
                      <a:pt x="394174" y="239681"/>
                    </a:lnTo>
                    <a:lnTo>
                      <a:pt x="390398" y="226644"/>
                    </a:lnTo>
                    <a:lnTo>
                      <a:pt x="379674" y="251933"/>
                    </a:lnTo>
                    <a:lnTo>
                      <a:pt x="365223" y="274967"/>
                    </a:lnTo>
                    <a:lnTo>
                      <a:pt x="326656" y="312737"/>
                    </a:lnTo>
                    <a:lnTo>
                      <a:pt x="280119" y="336205"/>
                    </a:lnTo>
                    <a:lnTo>
                      <a:pt x="226809" y="344614"/>
                    </a:lnTo>
                    <a:lnTo>
                      <a:pt x="182723" y="338924"/>
                    </a:lnTo>
                    <a:lnTo>
                      <a:pt x="142863" y="322825"/>
                    </a:lnTo>
                    <a:lnTo>
                      <a:pt x="108685" y="297774"/>
                    </a:lnTo>
                    <a:lnTo>
                      <a:pt x="81647" y="265228"/>
                    </a:lnTo>
                    <a:lnTo>
                      <a:pt x="63207" y="226644"/>
                    </a:lnTo>
                    <a:lnTo>
                      <a:pt x="55001" y="186335"/>
                    </a:lnTo>
                    <a:lnTo>
                      <a:pt x="54432" y="172212"/>
                    </a:lnTo>
                    <a:lnTo>
                      <a:pt x="55631" y="151767"/>
                    </a:lnTo>
                    <a:lnTo>
                      <a:pt x="64820" y="113140"/>
                    </a:lnTo>
                    <a:lnTo>
                      <a:pt x="97873" y="57817"/>
                    </a:lnTo>
                    <a:lnTo>
                      <a:pt x="131908" y="28305"/>
                    </a:lnTo>
                    <a:lnTo>
                      <a:pt x="172887" y="8445"/>
                    </a:lnTo>
                    <a:lnTo>
                      <a:pt x="219049" y="0"/>
                    </a:lnTo>
                    <a:close/>
                  </a:path>
                </a:pathLst>
              </a:custGeom>
              <a:solidFill>
                <a:srgbClr val="8CCDF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" name="object 4"/>
              <p:cNvSpPr/>
              <p:nvPr/>
            </p:nvSpPr>
            <p:spPr>
              <a:xfrm>
                <a:off x="1093115" y="6738060"/>
                <a:ext cx="399415" cy="454025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4025">
                    <a:moveTo>
                      <a:pt x="177076" y="0"/>
                    </a:moveTo>
                    <a:lnTo>
                      <a:pt x="118454" y="8547"/>
                    </a:lnTo>
                    <a:lnTo>
                      <a:pt x="77476" y="28406"/>
                    </a:lnTo>
                    <a:lnTo>
                      <a:pt x="43441" y="57919"/>
                    </a:lnTo>
                    <a:lnTo>
                      <a:pt x="18110" y="95326"/>
                    </a:lnTo>
                    <a:lnTo>
                      <a:pt x="4706" y="132129"/>
                    </a:lnTo>
                    <a:lnTo>
                      <a:pt x="0" y="172313"/>
                    </a:lnTo>
                    <a:lnTo>
                      <a:pt x="571" y="186437"/>
                    </a:lnTo>
                    <a:lnTo>
                      <a:pt x="2254" y="200244"/>
                    </a:lnTo>
                    <a:lnTo>
                      <a:pt x="5004" y="213693"/>
                    </a:lnTo>
                    <a:lnTo>
                      <a:pt x="8775" y="226745"/>
                    </a:lnTo>
                    <a:lnTo>
                      <a:pt x="27221" y="188166"/>
                    </a:lnTo>
                    <a:lnTo>
                      <a:pt x="54262" y="155621"/>
                    </a:lnTo>
                    <a:lnTo>
                      <a:pt x="88440" y="130568"/>
                    </a:lnTo>
                    <a:lnTo>
                      <a:pt x="128297" y="114466"/>
                    </a:lnTo>
                    <a:lnTo>
                      <a:pt x="172377" y="108775"/>
                    </a:lnTo>
                    <a:lnTo>
                      <a:pt x="196113" y="110408"/>
                    </a:lnTo>
                    <a:lnTo>
                      <a:pt x="235077" y="120559"/>
                    </a:lnTo>
                    <a:lnTo>
                      <a:pt x="280437" y="146869"/>
                    </a:lnTo>
                    <a:lnTo>
                      <a:pt x="322545" y="196496"/>
                    </a:lnTo>
                    <a:lnTo>
                      <a:pt x="339742" y="239783"/>
                    </a:lnTo>
                    <a:lnTo>
                      <a:pt x="344741" y="281152"/>
                    </a:lnTo>
                    <a:lnTo>
                      <a:pt x="338781" y="326254"/>
                    </a:lnTo>
                    <a:lnTo>
                      <a:pt x="321942" y="366890"/>
                    </a:lnTo>
                    <a:lnTo>
                      <a:pt x="295789" y="401497"/>
                    </a:lnTo>
                    <a:lnTo>
                      <a:pt x="261884" y="428510"/>
                    </a:lnTo>
                    <a:lnTo>
                      <a:pt x="221792" y="446363"/>
                    </a:lnTo>
                    <a:lnTo>
                      <a:pt x="177076" y="453491"/>
                    </a:lnTo>
                    <a:lnTo>
                      <a:pt x="221955" y="448106"/>
                    </a:lnTo>
                    <a:lnTo>
                      <a:pt x="263701" y="434405"/>
                    </a:lnTo>
                    <a:lnTo>
                      <a:pt x="301435" y="413266"/>
                    </a:lnTo>
                    <a:lnTo>
                      <a:pt x="334278" y="385567"/>
                    </a:lnTo>
                    <a:lnTo>
                      <a:pt x="361352" y="352187"/>
                    </a:lnTo>
                    <a:lnTo>
                      <a:pt x="381778" y="314004"/>
                    </a:lnTo>
                    <a:lnTo>
                      <a:pt x="394678" y="271897"/>
                    </a:lnTo>
                    <a:lnTo>
                      <a:pt x="399173" y="226745"/>
                    </a:lnTo>
                    <a:lnTo>
                      <a:pt x="394678" y="181593"/>
                    </a:lnTo>
                    <a:lnTo>
                      <a:pt x="381778" y="139487"/>
                    </a:lnTo>
                    <a:lnTo>
                      <a:pt x="361352" y="101304"/>
                    </a:lnTo>
                    <a:lnTo>
                      <a:pt x="334278" y="67924"/>
                    </a:lnTo>
                    <a:lnTo>
                      <a:pt x="301435" y="40225"/>
                    </a:lnTo>
                    <a:lnTo>
                      <a:pt x="263701" y="19085"/>
                    </a:lnTo>
                    <a:lnTo>
                      <a:pt x="221955" y="5384"/>
                    </a:lnTo>
                    <a:lnTo>
                      <a:pt x="177076" y="0"/>
                    </a:lnTo>
                    <a:close/>
                  </a:path>
                </a:pathLst>
              </a:custGeom>
              <a:solidFill>
                <a:srgbClr val="5B92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" name="object 5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224989" y="6924309"/>
                <a:ext cx="81000" cy="81000"/>
              </a:xfrm>
              <a:prstGeom prst="rect">
                <a:avLst/>
              </a:prstGeom>
            </p:spPr>
          </p:pic>
        </p:grpSp>
        <p:grpSp>
          <p:nvGrpSpPr>
            <p:cNvPr id="6" name="object 6"/>
            <p:cNvGrpSpPr/>
            <p:nvPr/>
          </p:nvGrpSpPr>
          <p:grpSpPr>
            <a:xfrm>
              <a:off x="2096763" y="6853456"/>
              <a:ext cx="1389380" cy="212090"/>
              <a:chOff x="2096763" y="6853456"/>
              <a:chExt cx="1389380" cy="212090"/>
            </a:xfrm>
          </p:grpSpPr>
          <p:sp>
            <p:nvSpPr>
              <p:cNvPr id="7" name="object 7"/>
              <p:cNvSpPr/>
              <p:nvPr/>
            </p:nvSpPr>
            <p:spPr>
              <a:xfrm>
                <a:off x="2096763" y="6979186"/>
                <a:ext cx="1174115" cy="86360"/>
              </a:xfrm>
              <a:custGeom>
                <a:avLst/>
                <a:gdLst/>
                <a:ahLst/>
                <a:cxnLst/>
                <a:rect l="l" t="t" r="r" b="b"/>
                <a:pathLst>
                  <a:path w="1174114" h="86359">
                    <a:moveTo>
                      <a:pt x="10591" y="25920"/>
                    </a:moveTo>
                    <a:lnTo>
                      <a:pt x="0" y="25920"/>
                    </a:lnTo>
                    <a:lnTo>
                      <a:pt x="22428" y="84556"/>
                    </a:lnTo>
                    <a:lnTo>
                      <a:pt x="32092" y="84556"/>
                    </a:lnTo>
                    <a:lnTo>
                      <a:pt x="36839" y="72313"/>
                    </a:lnTo>
                    <a:lnTo>
                      <a:pt x="27571" y="72313"/>
                    </a:lnTo>
                    <a:lnTo>
                      <a:pt x="10591" y="25920"/>
                    </a:lnTo>
                    <a:close/>
                  </a:path>
                  <a:path w="1174114" h="86359">
                    <a:moveTo>
                      <a:pt x="54825" y="25920"/>
                    </a:moveTo>
                    <a:lnTo>
                      <a:pt x="44742" y="25920"/>
                    </a:lnTo>
                    <a:lnTo>
                      <a:pt x="27774" y="72313"/>
                    </a:lnTo>
                    <a:lnTo>
                      <a:pt x="36839" y="72313"/>
                    </a:lnTo>
                    <a:lnTo>
                      <a:pt x="54825" y="25920"/>
                    </a:lnTo>
                    <a:close/>
                  </a:path>
                  <a:path w="1174114" h="86359">
                    <a:moveTo>
                      <a:pt x="73736" y="25920"/>
                    </a:moveTo>
                    <a:lnTo>
                      <a:pt x="62204" y="25920"/>
                    </a:lnTo>
                    <a:lnTo>
                      <a:pt x="81965" y="60591"/>
                    </a:lnTo>
                    <a:lnTo>
                      <a:pt x="81965" y="84556"/>
                    </a:lnTo>
                    <a:lnTo>
                      <a:pt x="91325" y="84556"/>
                    </a:lnTo>
                    <a:lnTo>
                      <a:pt x="91325" y="60274"/>
                    </a:lnTo>
                    <a:lnTo>
                      <a:pt x="96852" y="50609"/>
                    </a:lnTo>
                    <a:lnTo>
                      <a:pt x="86791" y="50609"/>
                    </a:lnTo>
                    <a:lnTo>
                      <a:pt x="73736" y="25920"/>
                    </a:lnTo>
                    <a:close/>
                  </a:path>
                  <a:path w="1174114" h="86359">
                    <a:moveTo>
                      <a:pt x="110972" y="25920"/>
                    </a:moveTo>
                    <a:lnTo>
                      <a:pt x="100063" y="25920"/>
                    </a:lnTo>
                    <a:lnTo>
                      <a:pt x="87007" y="50609"/>
                    </a:lnTo>
                    <a:lnTo>
                      <a:pt x="96852" y="50609"/>
                    </a:lnTo>
                    <a:lnTo>
                      <a:pt x="110972" y="25920"/>
                    </a:lnTo>
                    <a:close/>
                  </a:path>
                  <a:path w="1174114" h="86359">
                    <a:moveTo>
                      <a:pt x="93179" y="0"/>
                    </a:moveTo>
                    <a:lnTo>
                      <a:pt x="80518" y="17386"/>
                    </a:lnTo>
                    <a:lnTo>
                      <a:pt x="86182" y="21704"/>
                    </a:lnTo>
                    <a:lnTo>
                      <a:pt x="99961" y="5245"/>
                    </a:lnTo>
                    <a:lnTo>
                      <a:pt x="93179" y="0"/>
                    </a:lnTo>
                    <a:close/>
                  </a:path>
                  <a:path w="1174114" h="86359">
                    <a:moveTo>
                      <a:pt x="158800" y="25920"/>
                    </a:moveTo>
                    <a:lnTo>
                      <a:pt x="119507" y="25920"/>
                    </a:lnTo>
                    <a:lnTo>
                      <a:pt x="119507" y="34251"/>
                    </a:lnTo>
                    <a:lnTo>
                      <a:pt x="145745" y="34251"/>
                    </a:lnTo>
                    <a:lnTo>
                      <a:pt x="119202" y="79413"/>
                    </a:lnTo>
                    <a:lnTo>
                      <a:pt x="119202" y="84556"/>
                    </a:lnTo>
                    <a:lnTo>
                      <a:pt x="161074" y="84556"/>
                    </a:lnTo>
                    <a:lnTo>
                      <a:pt x="161074" y="76225"/>
                    </a:lnTo>
                    <a:lnTo>
                      <a:pt x="131953" y="76225"/>
                    </a:lnTo>
                    <a:lnTo>
                      <a:pt x="158800" y="30657"/>
                    </a:lnTo>
                    <a:lnTo>
                      <a:pt x="158800" y="25920"/>
                    </a:lnTo>
                    <a:close/>
                  </a:path>
                  <a:path w="1174114" h="86359">
                    <a:moveTo>
                      <a:pt x="183210" y="25920"/>
                    </a:moveTo>
                    <a:lnTo>
                      <a:pt x="173850" y="25920"/>
                    </a:lnTo>
                    <a:lnTo>
                      <a:pt x="173850" y="84556"/>
                    </a:lnTo>
                    <a:lnTo>
                      <a:pt x="183210" y="84556"/>
                    </a:lnTo>
                    <a:lnTo>
                      <a:pt x="183210" y="67373"/>
                    </a:lnTo>
                    <a:lnTo>
                      <a:pt x="192786" y="56159"/>
                    </a:lnTo>
                    <a:lnTo>
                      <a:pt x="203461" y="56159"/>
                    </a:lnTo>
                    <a:lnTo>
                      <a:pt x="202729" y="54927"/>
                    </a:lnTo>
                    <a:lnTo>
                      <a:pt x="183210" y="54927"/>
                    </a:lnTo>
                    <a:lnTo>
                      <a:pt x="183210" y="25920"/>
                    </a:lnTo>
                    <a:close/>
                  </a:path>
                  <a:path w="1174114" h="86359">
                    <a:moveTo>
                      <a:pt x="203461" y="56159"/>
                    </a:moveTo>
                    <a:lnTo>
                      <a:pt x="192786" y="56159"/>
                    </a:lnTo>
                    <a:lnTo>
                      <a:pt x="209245" y="84556"/>
                    </a:lnTo>
                    <a:lnTo>
                      <a:pt x="220345" y="84556"/>
                    </a:lnTo>
                    <a:lnTo>
                      <a:pt x="203461" y="56159"/>
                    </a:lnTo>
                    <a:close/>
                  </a:path>
                  <a:path w="1174114" h="86359">
                    <a:moveTo>
                      <a:pt x="218605" y="25920"/>
                    </a:moveTo>
                    <a:lnTo>
                      <a:pt x="207289" y="25920"/>
                    </a:lnTo>
                    <a:lnTo>
                      <a:pt x="183210" y="54927"/>
                    </a:lnTo>
                    <a:lnTo>
                      <a:pt x="202729" y="54927"/>
                    </a:lnTo>
                    <a:lnTo>
                      <a:pt x="199059" y="48755"/>
                    </a:lnTo>
                    <a:lnTo>
                      <a:pt x="218605" y="25920"/>
                    </a:lnTo>
                    <a:close/>
                  </a:path>
                  <a:path w="1174114" h="86359">
                    <a:moveTo>
                      <a:pt x="240334" y="25920"/>
                    </a:moveTo>
                    <a:lnTo>
                      <a:pt x="230974" y="25920"/>
                    </a:lnTo>
                    <a:lnTo>
                      <a:pt x="230974" y="57086"/>
                    </a:lnTo>
                    <a:lnTo>
                      <a:pt x="232398" y="69382"/>
                    </a:lnTo>
                    <a:lnTo>
                      <a:pt x="236734" y="78381"/>
                    </a:lnTo>
                    <a:lnTo>
                      <a:pt x="244080" y="83907"/>
                    </a:lnTo>
                    <a:lnTo>
                      <a:pt x="254533" y="85788"/>
                    </a:lnTo>
                    <a:lnTo>
                      <a:pt x="265221" y="83907"/>
                    </a:lnTo>
                    <a:lnTo>
                      <a:pt x="272688" y="78381"/>
                    </a:lnTo>
                    <a:lnTo>
                      <a:pt x="273137" y="77457"/>
                    </a:lnTo>
                    <a:lnTo>
                      <a:pt x="245681" y="77457"/>
                    </a:lnTo>
                    <a:lnTo>
                      <a:pt x="240334" y="71183"/>
                    </a:lnTo>
                    <a:lnTo>
                      <a:pt x="240334" y="25920"/>
                    </a:lnTo>
                    <a:close/>
                  </a:path>
                  <a:path w="1174114" h="86359">
                    <a:moveTo>
                      <a:pt x="278498" y="25920"/>
                    </a:moveTo>
                    <a:lnTo>
                      <a:pt x="269138" y="25920"/>
                    </a:lnTo>
                    <a:lnTo>
                      <a:pt x="269138" y="71183"/>
                    </a:lnTo>
                    <a:lnTo>
                      <a:pt x="263791" y="77457"/>
                    </a:lnTo>
                    <a:lnTo>
                      <a:pt x="273137" y="77457"/>
                    </a:lnTo>
                    <a:lnTo>
                      <a:pt x="277068" y="69382"/>
                    </a:lnTo>
                    <a:lnTo>
                      <a:pt x="278498" y="57086"/>
                    </a:lnTo>
                    <a:lnTo>
                      <a:pt x="278498" y="25920"/>
                    </a:lnTo>
                    <a:close/>
                  </a:path>
                  <a:path w="1174114" h="86359">
                    <a:moveTo>
                      <a:pt x="310921" y="25920"/>
                    </a:moveTo>
                    <a:lnTo>
                      <a:pt x="296824" y="25920"/>
                    </a:lnTo>
                    <a:lnTo>
                      <a:pt x="296824" y="84556"/>
                    </a:lnTo>
                    <a:lnTo>
                      <a:pt x="306184" y="84556"/>
                    </a:lnTo>
                    <a:lnTo>
                      <a:pt x="306184" y="37439"/>
                    </a:lnTo>
                    <a:lnTo>
                      <a:pt x="315383" y="37439"/>
                    </a:lnTo>
                    <a:lnTo>
                      <a:pt x="310921" y="25920"/>
                    </a:lnTo>
                    <a:close/>
                  </a:path>
                  <a:path w="1174114" h="86359">
                    <a:moveTo>
                      <a:pt x="315383" y="37439"/>
                    </a:moveTo>
                    <a:lnTo>
                      <a:pt x="306184" y="37439"/>
                    </a:lnTo>
                    <a:lnTo>
                      <a:pt x="325107" y="84556"/>
                    </a:lnTo>
                    <a:lnTo>
                      <a:pt x="332409" y="84556"/>
                    </a:lnTo>
                    <a:lnTo>
                      <a:pt x="337665" y="71589"/>
                    </a:lnTo>
                    <a:lnTo>
                      <a:pt x="328612" y="71589"/>
                    </a:lnTo>
                    <a:lnTo>
                      <a:pt x="315383" y="37439"/>
                    </a:lnTo>
                    <a:close/>
                  </a:path>
                  <a:path w="1174114" h="86359">
                    <a:moveTo>
                      <a:pt x="360908" y="37337"/>
                    </a:moveTo>
                    <a:lnTo>
                      <a:pt x="351548" y="37337"/>
                    </a:lnTo>
                    <a:lnTo>
                      <a:pt x="351548" y="84556"/>
                    </a:lnTo>
                    <a:lnTo>
                      <a:pt x="360908" y="84556"/>
                    </a:lnTo>
                    <a:lnTo>
                      <a:pt x="360908" y="37337"/>
                    </a:lnTo>
                    <a:close/>
                  </a:path>
                  <a:path w="1174114" h="86359">
                    <a:moveTo>
                      <a:pt x="360908" y="25920"/>
                    </a:moveTo>
                    <a:lnTo>
                      <a:pt x="346811" y="25920"/>
                    </a:lnTo>
                    <a:lnTo>
                      <a:pt x="328714" y="71589"/>
                    </a:lnTo>
                    <a:lnTo>
                      <a:pt x="337665" y="71589"/>
                    </a:lnTo>
                    <a:lnTo>
                      <a:pt x="351548" y="37337"/>
                    </a:lnTo>
                    <a:lnTo>
                      <a:pt x="360908" y="37337"/>
                    </a:lnTo>
                    <a:lnTo>
                      <a:pt x="360908" y="25920"/>
                    </a:lnTo>
                    <a:close/>
                  </a:path>
                  <a:path w="1174114" h="86359">
                    <a:moveTo>
                      <a:pt x="440321" y="24688"/>
                    </a:moveTo>
                    <a:lnTo>
                      <a:pt x="434467" y="24688"/>
                    </a:lnTo>
                    <a:lnTo>
                      <a:pt x="422015" y="27003"/>
                    </a:lnTo>
                    <a:lnTo>
                      <a:pt x="411883" y="33408"/>
                    </a:lnTo>
                    <a:lnTo>
                      <a:pt x="405070" y="43092"/>
                    </a:lnTo>
                    <a:lnTo>
                      <a:pt x="402577" y="55244"/>
                    </a:lnTo>
                    <a:lnTo>
                      <a:pt x="405052" y="67871"/>
                    </a:lnTo>
                    <a:lnTo>
                      <a:pt x="411818" y="77498"/>
                    </a:lnTo>
                    <a:lnTo>
                      <a:pt x="421881" y="83634"/>
                    </a:lnTo>
                    <a:lnTo>
                      <a:pt x="434251" y="85788"/>
                    </a:lnTo>
                    <a:lnTo>
                      <a:pt x="440639" y="85788"/>
                    </a:lnTo>
                    <a:lnTo>
                      <a:pt x="446595" y="83832"/>
                    </a:lnTo>
                    <a:lnTo>
                      <a:pt x="451637" y="80340"/>
                    </a:lnTo>
                    <a:lnTo>
                      <a:pt x="449632" y="77457"/>
                    </a:lnTo>
                    <a:lnTo>
                      <a:pt x="434251" y="77457"/>
                    </a:lnTo>
                    <a:lnTo>
                      <a:pt x="425378" y="75910"/>
                    </a:lnTo>
                    <a:lnTo>
                      <a:pt x="418490" y="71480"/>
                    </a:lnTo>
                    <a:lnTo>
                      <a:pt x="414030" y="64486"/>
                    </a:lnTo>
                    <a:lnTo>
                      <a:pt x="412445" y="55244"/>
                    </a:lnTo>
                    <a:lnTo>
                      <a:pt x="414103" y="46344"/>
                    </a:lnTo>
                    <a:lnTo>
                      <a:pt x="418693" y="39308"/>
                    </a:lnTo>
                    <a:lnTo>
                      <a:pt x="425636" y="34683"/>
                    </a:lnTo>
                    <a:lnTo>
                      <a:pt x="434352" y="33019"/>
                    </a:lnTo>
                    <a:lnTo>
                      <a:pt x="447986" y="33019"/>
                    </a:lnTo>
                    <a:lnTo>
                      <a:pt x="450303" y="29209"/>
                    </a:lnTo>
                    <a:lnTo>
                      <a:pt x="445668" y="26327"/>
                    </a:lnTo>
                    <a:lnTo>
                      <a:pt x="440321" y="24688"/>
                    </a:lnTo>
                    <a:close/>
                  </a:path>
                  <a:path w="1174114" h="86359">
                    <a:moveTo>
                      <a:pt x="446913" y="73545"/>
                    </a:moveTo>
                    <a:lnTo>
                      <a:pt x="443001" y="76123"/>
                    </a:lnTo>
                    <a:lnTo>
                      <a:pt x="438683" y="77457"/>
                    </a:lnTo>
                    <a:lnTo>
                      <a:pt x="449632" y="77457"/>
                    </a:lnTo>
                    <a:lnTo>
                      <a:pt x="446913" y="73545"/>
                    </a:lnTo>
                    <a:close/>
                  </a:path>
                  <a:path w="1174114" h="86359">
                    <a:moveTo>
                      <a:pt x="447986" y="33019"/>
                    </a:moveTo>
                    <a:lnTo>
                      <a:pt x="438581" y="33019"/>
                    </a:lnTo>
                    <a:lnTo>
                      <a:pt x="442480" y="34251"/>
                    </a:lnTo>
                    <a:lnTo>
                      <a:pt x="445985" y="36309"/>
                    </a:lnTo>
                    <a:lnTo>
                      <a:pt x="447986" y="33019"/>
                    </a:lnTo>
                    <a:close/>
                  </a:path>
                  <a:path w="1174114" h="86359">
                    <a:moveTo>
                      <a:pt x="423037" y="1536"/>
                    </a:moveTo>
                    <a:lnTo>
                      <a:pt x="417487" y="5245"/>
                    </a:lnTo>
                    <a:lnTo>
                      <a:pt x="427977" y="21399"/>
                    </a:lnTo>
                    <a:lnTo>
                      <a:pt x="437032" y="21399"/>
                    </a:lnTo>
                    <a:lnTo>
                      <a:pt x="441395" y="14808"/>
                    </a:lnTo>
                    <a:lnTo>
                      <a:pt x="432612" y="14808"/>
                    </a:lnTo>
                    <a:lnTo>
                      <a:pt x="423037" y="1536"/>
                    </a:lnTo>
                    <a:close/>
                  </a:path>
                  <a:path w="1174114" h="86359">
                    <a:moveTo>
                      <a:pt x="442175" y="1536"/>
                    </a:moveTo>
                    <a:lnTo>
                      <a:pt x="432612" y="14808"/>
                    </a:lnTo>
                    <a:lnTo>
                      <a:pt x="441395" y="14808"/>
                    </a:lnTo>
                    <a:lnTo>
                      <a:pt x="447725" y="5245"/>
                    </a:lnTo>
                    <a:lnTo>
                      <a:pt x="442175" y="1536"/>
                    </a:lnTo>
                    <a:close/>
                  </a:path>
                  <a:path w="1174114" h="86359">
                    <a:moveTo>
                      <a:pt x="500938" y="25920"/>
                    </a:moveTo>
                    <a:lnTo>
                      <a:pt x="464934" y="25920"/>
                    </a:lnTo>
                    <a:lnTo>
                      <a:pt x="464934" y="84556"/>
                    </a:lnTo>
                    <a:lnTo>
                      <a:pt x="500938" y="84556"/>
                    </a:lnTo>
                    <a:lnTo>
                      <a:pt x="500938" y="76225"/>
                    </a:lnTo>
                    <a:lnTo>
                      <a:pt x="474294" y="76225"/>
                    </a:lnTo>
                    <a:lnTo>
                      <a:pt x="474294" y="58635"/>
                    </a:lnTo>
                    <a:lnTo>
                      <a:pt x="500938" y="58635"/>
                    </a:lnTo>
                    <a:lnTo>
                      <a:pt x="500938" y="50304"/>
                    </a:lnTo>
                    <a:lnTo>
                      <a:pt x="474294" y="50304"/>
                    </a:lnTo>
                    <a:lnTo>
                      <a:pt x="474294" y="34251"/>
                    </a:lnTo>
                    <a:lnTo>
                      <a:pt x="500938" y="34251"/>
                    </a:lnTo>
                    <a:lnTo>
                      <a:pt x="500938" y="25920"/>
                    </a:lnTo>
                    <a:close/>
                  </a:path>
                  <a:path w="1174114" h="86359">
                    <a:moveTo>
                      <a:pt x="519430" y="70777"/>
                    </a:moveTo>
                    <a:lnTo>
                      <a:pt x="513461" y="77152"/>
                    </a:lnTo>
                    <a:lnTo>
                      <a:pt x="519633" y="83121"/>
                    </a:lnTo>
                    <a:lnTo>
                      <a:pt x="526122" y="85788"/>
                    </a:lnTo>
                    <a:lnTo>
                      <a:pt x="534352" y="85788"/>
                    </a:lnTo>
                    <a:lnTo>
                      <a:pt x="541086" y="84777"/>
                    </a:lnTo>
                    <a:lnTo>
                      <a:pt x="547878" y="81557"/>
                    </a:lnTo>
                    <a:lnTo>
                      <a:pt x="551648" y="77457"/>
                    </a:lnTo>
                    <a:lnTo>
                      <a:pt x="528789" y="77457"/>
                    </a:lnTo>
                    <a:lnTo>
                      <a:pt x="524776" y="75704"/>
                    </a:lnTo>
                    <a:lnTo>
                      <a:pt x="519430" y="70777"/>
                    </a:lnTo>
                    <a:close/>
                  </a:path>
                  <a:path w="1174114" h="86359">
                    <a:moveTo>
                      <a:pt x="542163" y="24688"/>
                    </a:moveTo>
                    <a:lnTo>
                      <a:pt x="524878" y="24688"/>
                    </a:lnTo>
                    <a:lnTo>
                      <a:pt x="516343" y="29933"/>
                    </a:lnTo>
                    <a:lnTo>
                      <a:pt x="516343" y="50914"/>
                    </a:lnTo>
                    <a:lnTo>
                      <a:pt x="523341" y="54317"/>
                    </a:lnTo>
                    <a:lnTo>
                      <a:pt x="537845" y="59347"/>
                    </a:lnTo>
                    <a:lnTo>
                      <a:pt x="545350" y="60998"/>
                    </a:lnTo>
                    <a:lnTo>
                      <a:pt x="545350" y="74675"/>
                    </a:lnTo>
                    <a:lnTo>
                      <a:pt x="539902" y="77457"/>
                    </a:lnTo>
                    <a:lnTo>
                      <a:pt x="551648" y="77457"/>
                    </a:lnTo>
                    <a:lnTo>
                      <a:pt x="553126" y="75849"/>
                    </a:lnTo>
                    <a:lnTo>
                      <a:pt x="555231" y="67373"/>
                    </a:lnTo>
                    <a:lnTo>
                      <a:pt x="555231" y="56476"/>
                    </a:lnTo>
                    <a:lnTo>
                      <a:pt x="547204" y="52870"/>
                    </a:lnTo>
                    <a:lnTo>
                      <a:pt x="532498" y="47929"/>
                    </a:lnTo>
                    <a:lnTo>
                      <a:pt x="525703" y="46393"/>
                    </a:lnTo>
                    <a:lnTo>
                      <a:pt x="525703" y="35699"/>
                    </a:lnTo>
                    <a:lnTo>
                      <a:pt x="529615" y="33019"/>
                    </a:lnTo>
                    <a:lnTo>
                      <a:pt x="550784" y="33019"/>
                    </a:lnTo>
                    <a:lnTo>
                      <a:pt x="552653" y="30556"/>
                    </a:lnTo>
                    <a:lnTo>
                      <a:pt x="547306" y="26847"/>
                    </a:lnTo>
                    <a:lnTo>
                      <a:pt x="542163" y="24688"/>
                    </a:lnTo>
                    <a:close/>
                  </a:path>
                  <a:path w="1174114" h="86359">
                    <a:moveTo>
                      <a:pt x="550784" y="33019"/>
                    </a:moveTo>
                    <a:lnTo>
                      <a:pt x="540308" y="33019"/>
                    </a:lnTo>
                    <a:lnTo>
                      <a:pt x="544220" y="35077"/>
                    </a:lnTo>
                    <a:lnTo>
                      <a:pt x="547509" y="37337"/>
                    </a:lnTo>
                    <a:lnTo>
                      <a:pt x="550784" y="33019"/>
                    </a:lnTo>
                    <a:close/>
                  </a:path>
                  <a:path w="1174114" h="86359">
                    <a:moveTo>
                      <a:pt x="579348" y="25920"/>
                    </a:moveTo>
                    <a:lnTo>
                      <a:pt x="569988" y="25920"/>
                    </a:lnTo>
                    <a:lnTo>
                      <a:pt x="569988" y="84556"/>
                    </a:lnTo>
                    <a:lnTo>
                      <a:pt x="579348" y="84556"/>
                    </a:lnTo>
                    <a:lnTo>
                      <a:pt x="579348" y="67373"/>
                    </a:lnTo>
                    <a:lnTo>
                      <a:pt x="588924" y="56159"/>
                    </a:lnTo>
                    <a:lnTo>
                      <a:pt x="599600" y="56159"/>
                    </a:lnTo>
                    <a:lnTo>
                      <a:pt x="598867" y="54927"/>
                    </a:lnTo>
                    <a:lnTo>
                      <a:pt x="579348" y="54927"/>
                    </a:lnTo>
                    <a:lnTo>
                      <a:pt x="579348" y="25920"/>
                    </a:lnTo>
                    <a:close/>
                  </a:path>
                  <a:path w="1174114" h="86359">
                    <a:moveTo>
                      <a:pt x="599600" y="56159"/>
                    </a:moveTo>
                    <a:lnTo>
                      <a:pt x="588924" y="56159"/>
                    </a:lnTo>
                    <a:lnTo>
                      <a:pt x="605383" y="84556"/>
                    </a:lnTo>
                    <a:lnTo>
                      <a:pt x="616483" y="84556"/>
                    </a:lnTo>
                    <a:lnTo>
                      <a:pt x="599600" y="56159"/>
                    </a:lnTo>
                    <a:close/>
                  </a:path>
                  <a:path w="1174114" h="86359">
                    <a:moveTo>
                      <a:pt x="614743" y="25920"/>
                    </a:moveTo>
                    <a:lnTo>
                      <a:pt x="603427" y="25920"/>
                    </a:lnTo>
                    <a:lnTo>
                      <a:pt x="579348" y="54927"/>
                    </a:lnTo>
                    <a:lnTo>
                      <a:pt x="598867" y="54927"/>
                    </a:lnTo>
                    <a:lnTo>
                      <a:pt x="595198" y="48755"/>
                    </a:lnTo>
                    <a:lnTo>
                      <a:pt x="614743" y="25920"/>
                    </a:lnTo>
                    <a:close/>
                  </a:path>
                  <a:path w="1174114" h="86359">
                    <a:moveTo>
                      <a:pt x="664514" y="25920"/>
                    </a:moveTo>
                    <a:lnTo>
                      <a:pt x="628510" y="25920"/>
                    </a:lnTo>
                    <a:lnTo>
                      <a:pt x="628510" y="84556"/>
                    </a:lnTo>
                    <a:lnTo>
                      <a:pt x="664514" y="84556"/>
                    </a:lnTo>
                    <a:lnTo>
                      <a:pt x="664514" y="76225"/>
                    </a:lnTo>
                    <a:lnTo>
                      <a:pt x="637870" y="76225"/>
                    </a:lnTo>
                    <a:lnTo>
                      <a:pt x="637870" y="58635"/>
                    </a:lnTo>
                    <a:lnTo>
                      <a:pt x="664514" y="58635"/>
                    </a:lnTo>
                    <a:lnTo>
                      <a:pt x="664514" y="50304"/>
                    </a:lnTo>
                    <a:lnTo>
                      <a:pt x="637870" y="50304"/>
                    </a:lnTo>
                    <a:lnTo>
                      <a:pt x="637870" y="34251"/>
                    </a:lnTo>
                    <a:lnTo>
                      <a:pt x="664514" y="34251"/>
                    </a:lnTo>
                    <a:lnTo>
                      <a:pt x="664514" y="25920"/>
                    </a:lnTo>
                    <a:close/>
                  </a:path>
                  <a:path w="1174114" h="86359">
                    <a:moveTo>
                      <a:pt x="653719" y="0"/>
                    </a:moveTo>
                    <a:lnTo>
                      <a:pt x="641057" y="17386"/>
                    </a:lnTo>
                    <a:lnTo>
                      <a:pt x="646722" y="21704"/>
                    </a:lnTo>
                    <a:lnTo>
                      <a:pt x="660501" y="5245"/>
                    </a:lnTo>
                    <a:lnTo>
                      <a:pt x="653719" y="0"/>
                    </a:lnTo>
                    <a:close/>
                  </a:path>
                  <a:path w="1174114" h="86359">
                    <a:moveTo>
                      <a:pt x="722541" y="25920"/>
                    </a:moveTo>
                    <a:lnTo>
                      <a:pt x="709269" y="25920"/>
                    </a:lnTo>
                    <a:lnTo>
                      <a:pt x="709269" y="84556"/>
                    </a:lnTo>
                    <a:lnTo>
                      <a:pt x="718629" y="84556"/>
                    </a:lnTo>
                    <a:lnTo>
                      <a:pt x="718629" y="61201"/>
                    </a:lnTo>
                    <a:lnTo>
                      <a:pt x="737050" y="61201"/>
                    </a:lnTo>
                    <a:lnTo>
                      <a:pt x="736117" y="59969"/>
                    </a:lnTo>
                    <a:lnTo>
                      <a:pt x="744448" y="58013"/>
                    </a:lnTo>
                    <a:lnTo>
                      <a:pt x="748890" y="53073"/>
                    </a:lnTo>
                    <a:lnTo>
                      <a:pt x="718629" y="53073"/>
                    </a:lnTo>
                    <a:lnTo>
                      <a:pt x="718629" y="34048"/>
                    </a:lnTo>
                    <a:lnTo>
                      <a:pt x="747175" y="34048"/>
                    </a:lnTo>
                    <a:lnTo>
                      <a:pt x="743518" y="30022"/>
                    </a:lnTo>
                    <a:lnTo>
                      <a:pt x="734985" y="26915"/>
                    </a:lnTo>
                    <a:lnTo>
                      <a:pt x="722541" y="25920"/>
                    </a:lnTo>
                    <a:close/>
                  </a:path>
                  <a:path w="1174114" h="86359">
                    <a:moveTo>
                      <a:pt x="737050" y="61201"/>
                    </a:moveTo>
                    <a:lnTo>
                      <a:pt x="725525" y="61201"/>
                    </a:lnTo>
                    <a:lnTo>
                      <a:pt x="742899" y="84556"/>
                    </a:lnTo>
                    <a:lnTo>
                      <a:pt x="754735" y="84556"/>
                    </a:lnTo>
                    <a:lnTo>
                      <a:pt x="737050" y="61201"/>
                    </a:lnTo>
                    <a:close/>
                  </a:path>
                  <a:path w="1174114" h="86359">
                    <a:moveTo>
                      <a:pt x="747175" y="34048"/>
                    </a:moveTo>
                    <a:lnTo>
                      <a:pt x="736625" y="34048"/>
                    </a:lnTo>
                    <a:lnTo>
                      <a:pt x="740130" y="36410"/>
                    </a:lnTo>
                    <a:lnTo>
                      <a:pt x="740130" y="50914"/>
                    </a:lnTo>
                    <a:lnTo>
                      <a:pt x="733958" y="53073"/>
                    </a:lnTo>
                    <a:lnTo>
                      <a:pt x="748890" y="53073"/>
                    </a:lnTo>
                    <a:lnTo>
                      <a:pt x="749998" y="51841"/>
                    </a:lnTo>
                    <a:lnTo>
                      <a:pt x="749998" y="43306"/>
                    </a:lnTo>
                    <a:lnTo>
                      <a:pt x="748426" y="35425"/>
                    </a:lnTo>
                    <a:lnTo>
                      <a:pt x="747175" y="34048"/>
                    </a:lnTo>
                    <a:close/>
                  </a:path>
                  <a:path w="1174114" h="86359">
                    <a:moveTo>
                      <a:pt x="803529" y="25920"/>
                    </a:moveTo>
                    <a:lnTo>
                      <a:pt x="767524" y="25920"/>
                    </a:lnTo>
                    <a:lnTo>
                      <a:pt x="767524" y="84556"/>
                    </a:lnTo>
                    <a:lnTo>
                      <a:pt x="803529" y="84556"/>
                    </a:lnTo>
                    <a:lnTo>
                      <a:pt x="803529" y="76225"/>
                    </a:lnTo>
                    <a:lnTo>
                      <a:pt x="776884" y="76225"/>
                    </a:lnTo>
                    <a:lnTo>
                      <a:pt x="776884" y="58635"/>
                    </a:lnTo>
                    <a:lnTo>
                      <a:pt x="803529" y="58635"/>
                    </a:lnTo>
                    <a:lnTo>
                      <a:pt x="803529" y="50304"/>
                    </a:lnTo>
                    <a:lnTo>
                      <a:pt x="776884" y="50304"/>
                    </a:lnTo>
                    <a:lnTo>
                      <a:pt x="776884" y="34251"/>
                    </a:lnTo>
                    <a:lnTo>
                      <a:pt x="803529" y="34251"/>
                    </a:lnTo>
                    <a:lnTo>
                      <a:pt x="803529" y="25920"/>
                    </a:lnTo>
                    <a:close/>
                  </a:path>
                  <a:path w="1174114" h="86359">
                    <a:moveTo>
                      <a:pt x="837844" y="25920"/>
                    </a:moveTo>
                    <a:lnTo>
                      <a:pt x="820966" y="25920"/>
                    </a:lnTo>
                    <a:lnTo>
                      <a:pt x="820966" y="84556"/>
                    </a:lnTo>
                    <a:lnTo>
                      <a:pt x="830338" y="84556"/>
                    </a:lnTo>
                    <a:lnTo>
                      <a:pt x="830338" y="62649"/>
                    </a:lnTo>
                    <a:lnTo>
                      <a:pt x="840930" y="62649"/>
                    </a:lnTo>
                    <a:lnTo>
                      <a:pt x="844321" y="62229"/>
                    </a:lnTo>
                    <a:lnTo>
                      <a:pt x="847407" y="61404"/>
                    </a:lnTo>
                    <a:lnTo>
                      <a:pt x="855738" y="59042"/>
                    </a:lnTo>
                    <a:lnTo>
                      <a:pt x="859896" y="54317"/>
                    </a:lnTo>
                    <a:lnTo>
                      <a:pt x="830338" y="54317"/>
                    </a:lnTo>
                    <a:lnTo>
                      <a:pt x="830338" y="34251"/>
                    </a:lnTo>
                    <a:lnTo>
                      <a:pt x="861707" y="34251"/>
                    </a:lnTo>
                    <a:lnTo>
                      <a:pt x="861707" y="33845"/>
                    </a:lnTo>
                    <a:lnTo>
                      <a:pt x="853579" y="27774"/>
                    </a:lnTo>
                    <a:lnTo>
                      <a:pt x="843495" y="26327"/>
                    </a:lnTo>
                    <a:lnTo>
                      <a:pt x="841032" y="26022"/>
                    </a:lnTo>
                    <a:lnTo>
                      <a:pt x="837844" y="25920"/>
                    </a:lnTo>
                    <a:close/>
                  </a:path>
                  <a:path w="1174114" h="86359">
                    <a:moveTo>
                      <a:pt x="861707" y="34251"/>
                    </a:moveTo>
                    <a:lnTo>
                      <a:pt x="841235" y="34251"/>
                    </a:lnTo>
                    <a:lnTo>
                      <a:pt x="843089" y="34556"/>
                    </a:lnTo>
                    <a:lnTo>
                      <a:pt x="844626" y="35077"/>
                    </a:lnTo>
                    <a:lnTo>
                      <a:pt x="849363" y="36410"/>
                    </a:lnTo>
                    <a:lnTo>
                      <a:pt x="851827" y="39700"/>
                    </a:lnTo>
                    <a:lnTo>
                      <a:pt x="851827" y="48653"/>
                    </a:lnTo>
                    <a:lnTo>
                      <a:pt x="849668" y="51536"/>
                    </a:lnTo>
                    <a:lnTo>
                      <a:pt x="843394" y="54000"/>
                    </a:lnTo>
                    <a:lnTo>
                      <a:pt x="840727" y="54317"/>
                    </a:lnTo>
                    <a:lnTo>
                      <a:pt x="859896" y="54317"/>
                    </a:lnTo>
                    <a:lnTo>
                      <a:pt x="861707" y="52260"/>
                    </a:lnTo>
                    <a:lnTo>
                      <a:pt x="861707" y="34251"/>
                    </a:lnTo>
                    <a:close/>
                  </a:path>
                  <a:path w="1174114" h="86359">
                    <a:moveTo>
                      <a:pt x="883602" y="25920"/>
                    </a:moveTo>
                    <a:lnTo>
                      <a:pt x="874242" y="25920"/>
                    </a:lnTo>
                    <a:lnTo>
                      <a:pt x="874242" y="57086"/>
                    </a:lnTo>
                    <a:lnTo>
                      <a:pt x="875665" y="69382"/>
                    </a:lnTo>
                    <a:lnTo>
                      <a:pt x="880000" y="78381"/>
                    </a:lnTo>
                    <a:lnTo>
                      <a:pt x="887342" y="83907"/>
                    </a:lnTo>
                    <a:lnTo>
                      <a:pt x="897788" y="85788"/>
                    </a:lnTo>
                    <a:lnTo>
                      <a:pt x="908478" y="83907"/>
                    </a:lnTo>
                    <a:lnTo>
                      <a:pt x="915949" y="78381"/>
                    </a:lnTo>
                    <a:lnTo>
                      <a:pt x="916399" y="77457"/>
                    </a:lnTo>
                    <a:lnTo>
                      <a:pt x="888949" y="77457"/>
                    </a:lnTo>
                    <a:lnTo>
                      <a:pt x="883602" y="71183"/>
                    </a:lnTo>
                    <a:lnTo>
                      <a:pt x="883602" y="25920"/>
                    </a:lnTo>
                    <a:close/>
                  </a:path>
                  <a:path w="1174114" h="86359">
                    <a:moveTo>
                      <a:pt x="921766" y="25920"/>
                    </a:moveTo>
                    <a:lnTo>
                      <a:pt x="912406" y="25920"/>
                    </a:lnTo>
                    <a:lnTo>
                      <a:pt x="912406" y="71183"/>
                    </a:lnTo>
                    <a:lnTo>
                      <a:pt x="907046" y="77457"/>
                    </a:lnTo>
                    <a:lnTo>
                      <a:pt x="916399" y="77457"/>
                    </a:lnTo>
                    <a:lnTo>
                      <a:pt x="920334" y="69382"/>
                    </a:lnTo>
                    <a:lnTo>
                      <a:pt x="921766" y="57086"/>
                    </a:lnTo>
                    <a:lnTo>
                      <a:pt x="921766" y="25920"/>
                    </a:lnTo>
                    <a:close/>
                  </a:path>
                  <a:path w="1174114" h="86359">
                    <a:moveTo>
                      <a:pt x="959840" y="25920"/>
                    </a:moveTo>
                    <a:lnTo>
                      <a:pt x="940079" y="25920"/>
                    </a:lnTo>
                    <a:lnTo>
                      <a:pt x="940079" y="84556"/>
                    </a:lnTo>
                    <a:lnTo>
                      <a:pt x="959840" y="84556"/>
                    </a:lnTo>
                    <a:lnTo>
                      <a:pt x="965898" y="84035"/>
                    </a:lnTo>
                    <a:lnTo>
                      <a:pt x="977112" y="79717"/>
                    </a:lnTo>
                    <a:lnTo>
                      <a:pt x="979484" y="76428"/>
                    </a:lnTo>
                    <a:lnTo>
                      <a:pt x="949439" y="76428"/>
                    </a:lnTo>
                    <a:lnTo>
                      <a:pt x="949439" y="58737"/>
                    </a:lnTo>
                    <a:lnTo>
                      <a:pt x="978858" y="58737"/>
                    </a:lnTo>
                    <a:lnTo>
                      <a:pt x="976807" y="56375"/>
                    </a:lnTo>
                    <a:lnTo>
                      <a:pt x="968883" y="54101"/>
                    </a:lnTo>
                    <a:lnTo>
                      <a:pt x="975677" y="51638"/>
                    </a:lnTo>
                    <a:lnTo>
                      <a:pt x="976298" y="50609"/>
                    </a:lnTo>
                    <a:lnTo>
                      <a:pt x="949439" y="50609"/>
                    </a:lnTo>
                    <a:lnTo>
                      <a:pt x="949439" y="34048"/>
                    </a:lnTo>
                    <a:lnTo>
                      <a:pt x="977738" y="34048"/>
                    </a:lnTo>
                    <a:lnTo>
                      <a:pt x="975156" y="30962"/>
                    </a:lnTo>
                    <a:lnTo>
                      <a:pt x="969505" y="28384"/>
                    </a:lnTo>
                    <a:lnTo>
                      <a:pt x="964971" y="26428"/>
                    </a:lnTo>
                    <a:lnTo>
                      <a:pt x="959840" y="25920"/>
                    </a:lnTo>
                    <a:close/>
                  </a:path>
                  <a:path w="1174114" h="86359">
                    <a:moveTo>
                      <a:pt x="978858" y="58737"/>
                    </a:moveTo>
                    <a:lnTo>
                      <a:pt x="966317" y="58737"/>
                    </a:lnTo>
                    <a:lnTo>
                      <a:pt x="970940" y="61925"/>
                    </a:lnTo>
                    <a:lnTo>
                      <a:pt x="970940" y="70777"/>
                    </a:lnTo>
                    <a:lnTo>
                      <a:pt x="969302" y="73444"/>
                    </a:lnTo>
                    <a:lnTo>
                      <a:pt x="966216" y="74777"/>
                    </a:lnTo>
                    <a:lnTo>
                      <a:pt x="963028" y="76225"/>
                    </a:lnTo>
                    <a:lnTo>
                      <a:pt x="958697" y="76428"/>
                    </a:lnTo>
                    <a:lnTo>
                      <a:pt x="979484" y="76428"/>
                    </a:lnTo>
                    <a:lnTo>
                      <a:pt x="980821" y="74574"/>
                    </a:lnTo>
                    <a:lnTo>
                      <a:pt x="980821" y="60998"/>
                    </a:lnTo>
                    <a:lnTo>
                      <a:pt x="978858" y="58737"/>
                    </a:lnTo>
                    <a:close/>
                  </a:path>
                  <a:path w="1174114" h="86359">
                    <a:moveTo>
                      <a:pt x="977738" y="34048"/>
                    </a:moveTo>
                    <a:lnTo>
                      <a:pt x="964260" y="34048"/>
                    </a:lnTo>
                    <a:lnTo>
                      <a:pt x="968984" y="36309"/>
                    </a:lnTo>
                    <a:lnTo>
                      <a:pt x="968984" y="47929"/>
                    </a:lnTo>
                    <a:lnTo>
                      <a:pt x="963739" y="50609"/>
                    </a:lnTo>
                    <a:lnTo>
                      <a:pt x="976298" y="50609"/>
                    </a:lnTo>
                    <a:lnTo>
                      <a:pt x="978344" y="47218"/>
                    </a:lnTo>
                    <a:lnTo>
                      <a:pt x="978344" y="34772"/>
                    </a:lnTo>
                    <a:lnTo>
                      <a:pt x="977738" y="34048"/>
                    </a:lnTo>
                    <a:close/>
                  </a:path>
                  <a:path w="1174114" h="86359">
                    <a:moveTo>
                      <a:pt x="1005979" y="25920"/>
                    </a:moveTo>
                    <a:lnTo>
                      <a:pt x="996619" y="25920"/>
                    </a:lnTo>
                    <a:lnTo>
                      <a:pt x="996619" y="84556"/>
                    </a:lnTo>
                    <a:lnTo>
                      <a:pt x="1031494" y="84556"/>
                    </a:lnTo>
                    <a:lnTo>
                      <a:pt x="1031494" y="76225"/>
                    </a:lnTo>
                    <a:lnTo>
                      <a:pt x="1005979" y="76225"/>
                    </a:lnTo>
                    <a:lnTo>
                      <a:pt x="1005979" y="25920"/>
                    </a:lnTo>
                    <a:close/>
                  </a:path>
                  <a:path w="1174114" h="86359">
                    <a:moveTo>
                      <a:pt x="1052880" y="25920"/>
                    </a:moveTo>
                    <a:lnTo>
                      <a:pt x="1043520" y="25920"/>
                    </a:lnTo>
                    <a:lnTo>
                      <a:pt x="1043520" y="84556"/>
                    </a:lnTo>
                    <a:lnTo>
                      <a:pt x="1052880" y="84556"/>
                    </a:lnTo>
                    <a:lnTo>
                      <a:pt x="1052880" y="25920"/>
                    </a:lnTo>
                    <a:close/>
                  </a:path>
                  <a:path w="1174114" h="86359">
                    <a:moveTo>
                      <a:pt x="1081201" y="25920"/>
                    </a:moveTo>
                    <a:lnTo>
                      <a:pt x="1071841" y="25920"/>
                    </a:lnTo>
                    <a:lnTo>
                      <a:pt x="1071841" y="84556"/>
                    </a:lnTo>
                    <a:lnTo>
                      <a:pt x="1081201" y="84556"/>
                    </a:lnTo>
                    <a:lnTo>
                      <a:pt x="1081201" y="67373"/>
                    </a:lnTo>
                    <a:lnTo>
                      <a:pt x="1090764" y="56159"/>
                    </a:lnTo>
                    <a:lnTo>
                      <a:pt x="1101443" y="56159"/>
                    </a:lnTo>
                    <a:lnTo>
                      <a:pt x="1100710" y="54927"/>
                    </a:lnTo>
                    <a:lnTo>
                      <a:pt x="1081201" y="54927"/>
                    </a:lnTo>
                    <a:lnTo>
                      <a:pt x="1081201" y="25920"/>
                    </a:lnTo>
                    <a:close/>
                  </a:path>
                  <a:path w="1174114" h="86359">
                    <a:moveTo>
                      <a:pt x="1101443" y="56159"/>
                    </a:moveTo>
                    <a:lnTo>
                      <a:pt x="1090764" y="56159"/>
                    </a:lnTo>
                    <a:lnTo>
                      <a:pt x="1107224" y="84556"/>
                    </a:lnTo>
                    <a:lnTo>
                      <a:pt x="1118336" y="84556"/>
                    </a:lnTo>
                    <a:lnTo>
                      <a:pt x="1101443" y="56159"/>
                    </a:lnTo>
                    <a:close/>
                  </a:path>
                  <a:path w="1174114" h="86359">
                    <a:moveTo>
                      <a:pt x="1116584" y="25920"/>
                    </a:moveTo>
                    <a:lnTo>
                      <a:pt x="1105268" y="25920"/>
                    </a:lnTo>
                    <a:lnTo>
                      <a:pt x="1081201" y="54927"/>
                    </a:lnTo>
                    <a:lnTo>
                      <a:pt x="1100710" y="54927"/>
                    </a:lnTo>
                    <a:lnTo>
                      <a:pt x="1097038" y="48755"/>
                    </a:lnTo>
                    <a:lnTo>
                      <a:pt x="1116584" y="25920"/>
                    </a:lnTo>
                    <a:close/>
                  </a:path>
                  <a:path w="1174114" h="86359">
                    <a:moveTo>
                      <a:pt x="1136662" y="25920"/>
                    </a:moveTo>
                    <a:lnTo>
                      <a:pt x="1125143" y="25920"/>
                    </a:lnTo>
                    <a:lnTo>
                      <a:pt x="1144892" y="60591"/>
                    </a:lnTo>
                    <a:lnTo>
                      <a:pt x="1144892" y="84556"/>
                    </a:lnTo>
                    <a:lnTo>
                      <a:pt x="1154252" y="84556"/>
                    </a:lnTo>
                    <a:lnTo>
                      <a:pt x="1154252" y="60274"/>
                    </a:lnTo>
                    <a:lnTo>
                      <a:pt x="1159779" y="50609"/>
                    </a:lnTo>
                    <a:lnTo>
                      <a:pt x="1149731" y="50609"/>
                    </a:lnTo>
                    <a:lnTo>
                      <a:pt x="1136662" y="25920"/>
                    </a:lnTo>
                    <a:close/>
                  </a:path>
                  <a:path w="1174114" h="86359">
                    <a:moveTo>
                      <a:pt x="1173899" y="25920"/>
                    </a:moveTo>
                    <a:lnTo>
                      <a:pt x="1163002" y="25920"/>
                    </a:lnTo>
                    <a:lnTo>
                      <a:pt x="1149934" y="50609"/>
                    </a:lnTo>
                    <a:lnTo>
                      <a:pt x="1159779" y="50609"/>
                    </a:lnTo>
                    <a:lnTo>
                      <a:pt x="1173899" y="25920"/>
                    </a:lnTo>
                    <a:close/>
                  </a:path>
                </a:pathLst>
              </a:custGeom>
              <a:solidFill>
                <a:srgbClr val="3C3C3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097377" y="6853456"/>
                <a:ext cx="1388668" cy="85788"/>
              </a:xfrm>
              <a:prstGeom prst="rect">
                <a:avLst/>
              </a:prstGeom>
            </p:spPr>
          </p:pic>
        </p:grpSp>
        <p:sp>
          <p:nvSpPr>
            <p:cNvPr id="9" name="object 9"/>
            <p:cNvSpPr/>
            <p:nvPr/>
          </p:nvSpPr>
          <p:spPr>
            <a:xfrm>
              <a:off x="1608052" y="6808645"/>
              <a:ext cx="343535" cy="268605"/>
            </a:xfrm>
            <a:custGeom>
              <a:avLst/>
              <a:gdLst/>
              <a:ahLst/>
              <a:cxnLst/>
              <a:rect l="l" t="t" r="r" b="b"/>
              <a:pathLst>
                <a:path w="343535" h="268604">
                  <a:moveTo>
                    <a:pt x="107441" y="61721"/>
                  </a:moveTo>
                  <a:lnTo>
                    <a:pt x="65702" y="69565"/>
                  </a:lnTo>
                  <a:lnTo>
                    <a:pt x="31542" y="91259"/>
                  </a:lnTo>
                  <a:lnTo>
                    <a:pt x="8470" y="124044"/>
                  </a:lnTo>
                  <a:lnTo>
                    <a:pt x="0" y="165163"/>
                  </a:lnTo>
                  <a:lnTo>
                    <a:pt x="8390" y="207970"/>
                  </a:lnTo>
                  <a:lnTo>
                    <a:pt x="31327" y="240568"/>
                  </a:lnTo>
                  <a:lnTo>
                    <a:pt x="65461" y="261323"/>
                  </a:lnTo>
                  <a:lnTo>
                    <a:pt x="107441" y="268604"/>
                  </a:lnTo>
                  <a:lnTo>
                    <a:pt x="123272" y="267395"/>
                  </a:lnTo>
                  <a:lnTo>
                    <a:pt x="138483" y="263856"/>
                  </a:lnTo>
                  <a:lnTo>
                    <a:pt x="152890" y="258119"/>
                  </a:lnTo>
                  <a:lnTo>
                    <a:pt x="166306" y="250316"/>
                  </a:lnTo>
                  <a:lnTo>
                    <a:pt x="161794" y="244030"/>
                  </a:lnTo>
                  <a:lnTo>
                    <a:pt x="107441" y="244030"/>
                  </a:lnTo>
                  <a:lnTo>
                    <a:pt x="75920" y="238538"/>
                  </a:lnTo>
                  <a:lnTo>
                    <a:pt x="51149" y="222813"/>
                  </a:lnTo>
                  <a:lnTo>
                    <a:pt x="34950" y="197980"/>
                  </a:lnTo>
                  <a:lnTo>
                    <a:pt x="29146" y="165163"/>
                  </a:lnTo>
                  <a:lnTo>
                    <a:pt x="35031" y="133552"/>
                  </a:lnTo>
                  <a:lnTo>
                    <a:pt x="51363" y="108584"/>
                  </a:lnTo>
                  <a:lnTo>
                    <a:pt x="76161" y="92190"/>
                  </a:lnTo>
                  <a:lnTo>
                    <a:pt x="107441" y="86296"/>
                  </a:lnTo>
                  <a:lnTo>
                    <a:pt x="155605" y="86296"/>
                  </a:lnTo>
                  <a:lnTo>
                    <a:pt x="161163" y="77152"/>
                  </a:lnTo>
                  <a:lnTo>
                    <a:pt x="148907" y="70642"/>
                  </a:lnTo>
                  <a:lnTo>
                    <a:pt x="135797" y="65793"/>
                  </a:lnTo>
                  <a:lnTo>
                    <a:pt x="121940" y="62766"/>
                  </a:lnTo>
                  <a:lnTo>
                    <a:pt x="107441" y="61721"/>
                  </a:lnTo>
                  <a:close/>
                </a:path>
                <a:path w="343535" h="268604">
                  <a:moveTo>
                    <a:pt x="151739" y="230022"/>
                  </a:moveTo>
                  <a:lnTo>
                    <a:pt x="141119" y="236192"/>
                  </a:lnTo>
                  <a:lnTo>
                    <a:pt x="130220" y="240568"/>
                  </a:lnTo>
                  <a:lnTo>
                    <a:pt x="119026" y="243168"/>
                  </a:lnTo>
                  <a:lnTo>
                    <a:pt x="107441" y="244030"/>
                  </a:lnTo>
                  <a:lnTo>
                    <a:pt x="161794" y="244030"/>
                  </a:lnTo>
                  <a:lnTo>
                    <a:pt x="151739" y="230022"/>
                  </a:lnTo>
                  <a:close/>
                </a:path>
                <a:path w="343535" h="268604">
                  <a:moveTo>
                    <a:pt x="155605" y="86296"/>
                  </a:moveTo>
                  <a:lnTo>
                    <a:pt x="107441" y="86296"/>
                  </a:lnTo>
                  <a:lnTo>
                    <a:pt x="118406" y="87126"/>
                  </a:lnTo>
                  <a:lnTo>
                    <a:pt x="128943" y="89511"/>
                  </a:lnTo>
                  <a:lnTo>
                    <a:pt x="138945" y="93288"/>
                  </a:lnTo>
                  <a:lnTo>
                    <a:pt x="148310" y="98297"/>
                  </a:lnTo>
                  <a:lnTo>
                    <a:pt x="155605" y="86296"/>
                  </a:lnTo>
                  <a:close/>
                </a:path>
                <a:path w="343535" h="268604">
                  <a:moveTo>
                    <a:pt x="75145" y="0"/>
                  </a:moveTo>
                  <a:lnTo>
                    <a:pt x="59436" y="12001"/>
                  </a:lnTo>
                  <a:lnTo>
                    <a:pt x="90004" y="50291"/>
                  </a:lnTo>
                  <a:lnTo>
                    <a:pt x="117157" y="50291"/>
                  </a:lnTo>
                  <a:lnTo>
                    <a:pt x="131231" y="33146"/>
                  </a:lnTo>
                  <a:lnTo>
                    <a:pt x="104292" y="33146"/>
                  </a:lnTo>
                  <a:lnTo>
                    <a:pt x="75145" y="0"/>
                  </a:lnTo>
                  <a:close/>
                </a:path>
                <a:path w="343535" h="268604">
                  <a:moveTo>
                    <a:pt x="133159" y="0"/>
                  </a:moveTo>
                  <a:lnTo>
                    <a:pt x="104292" y="33146"/>
                  </a:lnTo>
                  <a:lnTo>
                    <a:pt x="131231" y="33146"/>
                  </a:lnTo>
                  <a:lnTo>
                    <a:pt x="148590" y="12001"/>
                  </a:lnTo>
                  <a:lnTo>
                    <a:pt x="133159" y="0"/>
                  </a:lnTo>
                  <a:close/>
                </a:path>
                <a:path w="343535" h="268604">
                  <a:moveTo>
                    <a:pt x="260604" y="65150"/>
                  </a:moveTo>
                  <a:lnTo>
                    <a:pt x="201168" y="65150"/>
                  </a:lnTo>
                  <a:lnTo>
                    <a:pt x="201168" y="265175"/>
                  </a:lnTo>
                  <a:lnTo>
                    <a:pt x="228600" y="265175"/>
                  </a:lnTo>
                  <a:lnTo>
                    <a:pt x="228600" y="180593"/>
                  </a:lnTo>
                  <a:lnTo>
                    <a:pt x="281295" y="180593"/>
                  </a:lnTo>
                  <a:lnTo>
                    <a:pt x="280034" y="178879"/>
                  </a:lnTo>
                  <a:lnTo>
                    <a:pt x="298036" y="172695"/>
                  </a:lnTo>
                  <a:lnTo>
                    <a:pt x="313678" y="161555"/>
                  </a:lnTo>
                  <a:lnTo>
                    <a:pt x="317369" y="156019"/>
                  </a:lnTo>
                  <a:lnTo>
                    <a:pt x="228600" y="156019"/>
                  </a:lnTo>
                  <a:lnTo>
                    <a:pt x="228600" y="89725"/>
                  </a:lnTo>
                  <a:lnTo>
                    <a:pt x="316652" y="89725"/>
                  </a:lnTo>
                  <a:lnTo>
                    <a:pt x="306211" y="78330"/>
                  </a:lnTo>
                  <a:lnTo>
                    <a:pt x="284170" y="68298"/>
                  </a:lnTo>
                  <a:lnTo>
                    <a:pt x="260604" y="65150"/>
                  </a:lnTo>
                  <a:close/>
                </a:path>
                <a:path w="343535" h="268604">
                  <a:moveTo>
                    <a:pt x="281295" y="180593"/>
                  </a:moveTo>
                  <a:lnTo>
                    <a:pt x="249173" y="180593"/>
                  </a:lnTo>
                  <a:lnTo>
                    <a:pt x="309181" y="265175"/>
                  </a:lnTo>
                  <a:lnTo>
                    <a:pt x="343471" y="265175"/>
                  </a:lnTo>
                  <a:lnTo>
                    <a:pt x="281295" y="180593"/>
                  </a:lnTo>
                  <a:close/>
                </a:path>
                <a:path w="343535" h="268604">
                  <a:moveTo>
                    <a:pt x="316652" y="89725"/>
                  </a:moveTo>
                  <a:lnTo>
                    <a:pt x="259168" y="89725"/>
                  </a:lnTo>
                  <a:lnTo>
                    <a:pt x="275758" y="92140"/>
                  </a:lnTo>
                  <a:lnTo>
                    <a:pt x="288567" y="98974"/>
                  </a:lnTo>
                  <a:lnTo>
                    <a:pt x="296821" y="109613"/>
                  </a:lnTo>
                  <a:lnTo>
                    <a:pt x="299745" y="123443"/>
                  </a:lnTo>
                  <a:lnTo>
                    <a:pt x="296250" y="138177"/>
                  </a:lnTo>
                  <a:lnTo>
                    <a:pt x="286567" y="148304"/>
                  </a:lnTo>
                  <a:lnTo>
                    <a:pt x="271900" y="154144"/>
                  </a:lnTo>
                  <a:lnTo>
                    <a:pt x="253453" y="156019"/>
                  </a:lnTo>
                  <a:lnTo>
                    <a:pt x="317369" y="156019"/>
                  </a:lnTo>
                  <a:lnTo>
                    <a:pt x="324713" y="145002"/>
                  </a:lnTo>
                  <a:lnTo>
                    <a:pt x="328891" y="122580"/>
                  </a:lnTo>
                  <a:lnTo>
                    <a:pt x="322520" y="96129"/>
                  </a:lnTo>
                  <a:lnTo>
                    <a:pt x="316652" y="89725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6993" y="6873795"/>
              <a:ext cx="539750" cy="200025"/>
            </a:xfrm>
            <a:custGeom>
              <a:avLst/>
              <a:gdLst/>
              <a:ahLst/>
              <a:cxnLst/>
              <a:rect l="l" t="t" r="r" b="b"/>
              <a:pathLst>
                <a:path w="539750" h="200025">
                  <a:moveTo>
                    <a:pt x="101447" y="0"/>
                  </a:moveTo>
                  <a:lnTo>
                    <a:pt x="77444" y="0"/>
                  </a:lnTo>
                  <a:lnTo>
                    <a:pt x="0" y="200024"/>
                  </a:lnTo>
                  <a:lnTo>
                    <a:pt x="30010" y="200024"/>
                  </a:lnTo>
                  <a:lnTo>
                    <a:pt x="45440" y="157441"/>
                  </a:lnTo>
                  <a:lnTo>
                    <a:pt x="161725" y="157441"/>
                  </a:lnTo>
                  <a:lnTo>
                    <a:pt x="152316" y="132867"/>
                  </a:lnTo>
                  <a:lnTo>
                    <a:pt x="54584" y="132867"/>
                  </a:lnTo>
                  <a:lnTo>
                    <a:pt x="88023" y="41719"/>
                  </a:lnTo>
                  <a:lnTo>
                    <a:pt x="117420" y="41719"/>
                  </a:lnTo>
                  <a:lnTo>
                    <a:pt x="101447" y="0"/>
                  </a:lnTo>
                  <a:close/>
                </a:path>
                <a:path w="539750" h="200025">
                  <a:moveTo>
                    <a:pt x="161725" y="157441"/>
                  </a:moveTo>
                  <a:lnTo>
                    <a:pt x="130594" y="157441"/>
                  </a:lnTo>
                  <a:lnTo>
                    <a:pt x="146316" y="200024"/>
                  </a:lnTo>
                  <a:lnTo>
                    <a:pt x="178028" y="200024"/>
                  </a:lnTo>
                  <a:lnTo>
                    <a:pt x="161725" y="157441"/>
                  </a:lnTo>
                  <a:close/>
                </a:path>
                <a:path w="539750" h="200025">
                  <a:moveTo>
                    <a:pt x="117420" y="41719"/>
                  </a:moveTo>
                  <a:lnTo>
                    <a:pt x="88303" y="41719"/>
                  </a:lnTo>
                  <a:lnTo>
                    <a:pt x="121742" y="132867"/>
                  </a:lnTo>
                  <a:lnTo>
                    <a:pt x="152316" y="132867"/>
                  </a:lnTo>
                  <a:lnTo>
                    <a:pt x="117420" y="41719"/>
                  </a:lnTo>
                  <a:close/>
                </a:path>
                <a:path w="539750" h="200025">
                  <a:moveTo>
                    <a:pt x="334327" y="0"/>
                  </a:moveTo>
                  <a:lnTo>
                    <a:pt x="204597" y="0"/>
                  </a:lnTo>
                  <a:lnTo>
                    <a:pt x="204597" y="24574"/>
                  </a:lnTo>
                  <a:lnTo>
                    <a:pt x="296900" y="24574"/>
                  </a:lnTo>
                  <a:lnTo>
                    <a:pt x="202323" y="185445"/>
                  </a:lnTo>
                  <a:lnTo>
                    <a:pt x="202323" y="200024"/>
                  </a:lnTo>
                  <a:lnTo>
                    <a:pt x="341477" y="200024"/>
                  </a:lnTo>
                  <a:lnTo>
                    <a:pt x="341477" y="175450"/>
                  </a:lnTo>
                  <a:lnTo>
                    <a:pt x="240322" y="175450"/>
                  </a:lnTo>
                  <a:lnTo>
                    <a:pt x="334327" y="14858"/>
                  </a:lnTo>
                  <a:lnTo>
                    <a:pt x="334327" y="0"/>
                  </a:lnTo>
                  <a:close/>
                </a:path>
                <a:path w="539750" h="200025">
                  <a:moveTo>
                    <a:pt x="393192" y="0"/>
                  </a:moveTo>
                  <a:lnTo>
                    <a:pt x="361480" y="0"/>
                  </a:lnTo>
                  <a:lnTo>
                    <a:pt x="438061" y="200024"/>
                  </a:lnTo>
                  <a:lnTo>
                    <a:pt x="462064" y="200024"/>
                  </a:lnTo>
                  <a:lnTo>
                    <a:pt x="478214" y="158305"/>
                  </a:lnTo>
                  <a:lnTo>
                    <a:pt x="451205" y="158305"/>
                  </a:lnTo>
                  <a:lnTo>
                    <a:pt x="393192" y="0"/>
                  </a:lnTo>
                  <a:close/>
                </a:path>
                <a:path w="539750" h="200025">
                  <a:moveTo>
                    <a:pt x="539496" y="0"/>
                  </a:moveTo>
                  <a:lnTo>
                    <a:pt x="509498" y="0"/>
                  </a:lnTo>
                  <a:lnTo>
                    <a:pt x="451484" y="158305"/>
                  </a:lnTo>
                  <a:lnTo>
                    <a:pt x="478214" y="158305"/>
                  </a:lnTo>
                  <a:lnTo>
                    <a:pt x="539496" y="0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17362" y="6854142"/>
              <a:ext cx="1578152" cy="84861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0" y="7334999"/>
            <a:ext cx="10692130" cy="225425"/>
          </a:xfrm>
          <a:custGeom>
            <a:avLst/>
            <a:gdLst/>
            <a:ahLst/>
            <a:cxnLst/>
            <a:rect l="l" t="t" r="r" b="b"/>
            <a:pathLst>
              <a:path w="10692130" h="225425">
                <a:moveTo>
                  <a:pt x="10692003" y="0"/>
                </a:moveTo>
                <a:lnTo>
                  <a:pt x="0" y="0"/>
                </a:lnTo>
                <a:lnTo>
                  <a:pt x="0" y="225005"/>
                </a:lnTo>
                <a:lnTo>
                  <a:pt x="10692003" y="225005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2"/>
            <a:ext cx="10692130" cy="252095"/>
          </a:xfrm>
          <a:custGeom>
            <a:avLst/>
            <a:gdLst/>
            <a:ahLst/>
            <a:cxnLst/>
            <a:rect l="l" t="t" r="r" b="b"/>
            <a:pathLst>
              <a:path w="10692130" h="252095">
                <a:moveTo>
                  <a:pt x="10692003" y="0"/>
                </a:moveTo>
                <a:lnTo>
                  <a:pt x="0" y="0"/>
                </a:lnTo>
                <a:lnTo>
                  <a:pt x="0" y="251993"/>
                </a:lnTo>
                <a:lnTo>
                  <a:pt x="10692003" y="251993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6606005"/>
            <a:ext cx="10692130" cy="12700"/>
          </a:xfrm>
          <a:custGeom>
            <a:avLst/>
            <a:gdLst/>
            <a:ahLst/>
            <a:cxnLst/>
            <a:rect l="l" t="t" r="r" b="b"/>
            <a:pathLst>
              <a:path w="10692130" h="12700">
                <a:moveTo>
                  <a:pt x="0" y="0"/>
                </a:moveTo>
                <a:lnTo>
                  <a:pt x="0" y="12700"/>
                </a:lnTo>
                <a:lnTo>
                  <a:pt x="10692003" y="12700"/>
                </a:lnTo>
                <a:lnTo>
                  <a:pt x="10692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C1E2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5"/>
          <p:cNvSpPr txBox="1"/>
          <p:nvPr/>
        </p:nvSpPr>
        <p:spPr>
          <a:xfrm>
            <a:off x="386992" y="521560"/>
            <a:ext cx="8922108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2800" dirty="0"/>
              <a:t>Transparentnost hodnotícího procesu</a:t>
            </a:r>
            <a:endParaRPr lang="cs-CZ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86992" y="1580372"/>
            <a:ext cx="9303108" cy="368844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indent="450215" algn="l">
              <a:lnSpc>
                <a:spcPct val="120000"/>
              </a:lnSpc>
              <a:spcAft>
                <a:spcPts val="600"/>
              </a:spcAft>
            </a:pPr>
            <a:r>
              <a:rPr lang="cs-CZ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30 kalendářních dnů od vyhlášení výsledků poskytovatel umožní seznámení se s výsledkem hodnocení všech návrhů projektů ve veřejné soutěži ve výzkumu, vývoji a inovacích, prostřednictvím aplikace ISVP, a to včetně zdůvodnění a</a:t>
            </a:r>
            <a:r>
              <a:rPr lang="cs-CZ" sz="18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285750" indent="-28575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Všichni oponenti doporučení zpravodaji jsou osloveni současně, přičemž první dva, kteří oponenturu přijmou vypracují posudek. Pro ostatní oslovené se systém uzavře. Nelze ovlivnit, kteří z oslovených oponentů přijmou nabídku k hodnocení jako první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cs-CZ" sz="18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poskytnutí anonymizovaných posudků zpravodajů a oponentů projektu,</a:t>
            </a:r>
          </a:p>
          <a:p>
            <a:pPr marL="285750" indent="-28575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uvedení bodového hodnocení panelu v první fázi hodnocení a jeho zdůvodnění, </a:t>
            </a:r>
          </a:p>
          <a:p>
            <a:pPr marL="285750" indent="-28575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případné korekce provedené panelem ve druhé fázi hodnocení a jejího zdůvodnění.</a:t>
            </a:r>
            <a:endParaRPr lang="x-none" sz="18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637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Skupina 14">
            <a:extLst>
              <a:ext uri="{FF2B5EF4-FFF2-40B4-BE49-F238E27FC236}">
                <a16:creationId xmlns:a16="http://schemas.microsoft.com/office/drawing/2014/main" xmlns="" id="{3B9B18F8-3B31-4360-B5FA-DF66F8ADA41E}"/>
              </a:ext>
            </a:extLst>
          </p:cNvPr>
          <p:cNvGrpSpPr/>
          <p:nvPr/>
        </p:nvGrpSpPr>
        <p:grpSpPr>
          <a:xfrm>
            <a:off x="386993" y="6738060"/>
            <a:ext cx="4908521" cy="454025"/>
            <a:chOff x="386993" y="6738060"/>
            <a:chExt cx="4908521" cy="454025"/>
          </a:xfrm>
        </p:grpSpPr>
        <p:grpSp>
          <p:nvGrpSpPr>
            <p:cNvPr id="2" name="object 2"/>
            <p:cNvGrpSpPr/>
            <p:nvPr/>
          </p:nvGrpSpPr>
          <p:grpSpPr>
            <a:xfrm>
              <a:off x="1038686" y="6738060"/>
              <a:ext cx="454025" cy="454025"/>
              <a:chOff x="1038686" y="6738060"/>
              <a:chExt cx="454025" cy="454025"/>
            </a:xfrm>
          </p:grpSpPr>
          <p:sp>
            <p:nvSpPr>
              <p:cNvPr id="3" name="object 3"/>
              <p:cNvSpPr/>
              <p:nvPr/>
            </p:nvSpPr>
            <p:spPr>
              <a:xfrm>
                <a:off x="1038686" y="6738159"/>
                <a:ext cx="399415" cy="453390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3390">
                    <a:moveTo>
                      <a:pt x="219049" y="0"/>
                    </a:moveTo>
                    <a:lnTo>
                      <a:pt x="174702" y="5874"/>
                    </a:lnTo>
                    <a:lnTo>
                      <a:pt x="133489" y="19877"/>
                    </a:lnTo>
                    <a:lnTo>
                      <a:pt x="96268" y="41153"/>
                    </a:lnTo>
                    <a:lnTo>
                      <a:pt x="63895" y="68845"/>
                    </a:lnTo>
                    <a:lnTo>
                      <a:pt x="37225" y="102096"/>
                    </a:lnTo>
                    <a:lnTo>
                      <a:pt x="17115" y="140051"/>
                    </a:lnTo>
                    <a:lnTo>
                      <a:pt x="4421" y="181852"/>
                    </a:lnTo>
                    <a:lnTo>
                      <a:pt x="0" y="226644"/>
                    </a:lnTo>
                    <a:lnTo>
                      <a:pt x="1003" y="248068"/>
                    </a:lnTo>
                    <a:lnTo>
                      <a:pt x="10833" y="296037"/>
                    </a:lnTo>
                    <a:lnTo>
                      <a:pt x="29615" y="338769"/>
                    </a:lnTo>
                    <a:lnTo>
                      <a:pt x="56413" y="376343"/>
                    </a:lnTo>
                    <a:lnTo>
                      <a:pt x="90143" y="407674"/>
                    </a:lnTo>
                    <a:lnTo>
                      <a:pt x="129722" y="431681"/>
                    </a:lnTo>
                    <a:lnTo>
                      <a:pt x="174067" y="447280"/>
                    </a:lnTo>
                    <a:lnTo>
                      <a:pt x="222097" y="453390"/>
                    </a:lnTo>
                    <a:lnTo>
                      <a:pt x="231508" y="453390"/>
                    </a:lnTo>
                    <a:lnTo>
                      <a:pt x="276224" y="446261"/>
                    </a:lnTo>
                    <a:lnTo>
                      <a:pt x="316317" y="428408"/>
                    </a:lnTo>
                    <a:lnTo>
                      <a:pt x="350221" y="401396"/>
                    </a:lnTo>
                    <a:lnTo>
                      <a:pt x="376374" y="366789"/>
                    </a:lnTo>
                    <a:lnTo>
                      <a:pt x="393213" y="326152"/>
                    </a:lnTo>
                    <a:lnTo>
                      <a:pt x="399173" y="281051"/>
                    </a:lnTo>
                    <a:lnTo>
                      <a:pt x="398604" y="266927"/>
                    </a:lnTo>
                    <a:lnTo>
                      <a:pt x="396924" y="253123"/>
                    </a:lnTo>
                    <a:lnTo>
                      <a:pt x="394174" y="239681"/>
                    </a:lnTo>
                    <a:lnTo>
                      <a:pt x="390398" y="226644"/>
                    </a:lnTo>
                    <a:lnTo>
                      <a:pt x="379674" y="251933"/>
                    </a:lnTo>
                    <a:lnTo>
                      <a:pt x="365223" y="274967"/>
                    </a:lnTo>
                    <a:lnTo>
                      <a:pt x="326656" y="312737"/>
                    </a:lnTo>
                    <a:lnTo>
                      <a:pt x="280119" y="336205"/>
                    </a:lnTo>
                    <a:lnTo>
                      <a:pt x="226809" y="344614"/>
                    </a:lnTo>
                    <a:lnTo>
                      <a:pt x="182723" y="338924"/>
                    </a:lnTo>
                    <a:lnTo>
                      <a:pt x="142863" y="322825"/>
                    </a:lnTo>
                    <a:lnTo>
                      <a:pt x="108685" y="297774"/>
                    </a:lnTo>
                    <a:lnTo>
                      <a:pt x="81647" y="265228"/>
                    </a:lnTo>
                    <a:lnTo>
                      <a:pt x="63207" y="226644"/>
                    </a:lnTo>
                    <a:lnTo>
                      <a:pt x="55001" y="186335"/>
                    </a:lnTo>
                    <a:lnTo>
                      <a:pt x="54432" y="172212"/>
                    </a:lnTo>
                    <a:lnTo>
                      <a:pt x="55631" y="151767"/>
                    </a:lnTo>
                    <a:lnTo>
                      <a:pt x="64820" y="113140"/>
                    </a:lnTo>
                    <a:lnTo>
                      <a:pt x="97873" y="57817"/>
                    </a:lnTo>
                    <a:lnTo>
                      <a:pt x="131908" y="28305"/>
                    </a:lnTo>
                    <a:lnTo>
                      <a:pt x="172887" y="8445"/>
                    </a:lnTo>
                    <a:lnTo>
                      <a:pt x="219049" y="0"/>
                    </a:lnTo>
                    <a:close/>
                  </a:path>
                </a:pathLst>
              </a:custGeom>
              <a:solidFill>
                <a:srgbClr val="8CCDF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" name="object 4"/>
              <p:cNvSpPr/>
              <p:nvPr/>
            </p:nvSpPr>
            <p:spPr>
              <a:xfrm>
                <a:off x="1093115" y="6738060"/>
                <a:ext cx="399415" cy="454025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4025">
                    <a:moveTo>
                      <a:pt x="177076" y="0"/>
                    </a:moveTo>
                    <a:lnTo>
                      <a:pt x="118454" y="8547"/>
                    </a:lnTo>
                    <a:lnTo>
                      <a:pt x="77476" y="28406"/>
                    </a:lnTo>
                    <a:lnTo>
                      <a:pt x="43441" y="57919"/>
                    </a:lnTo>
                    <a:lnTo>
                      <a:pt x="18110" y="95326"/>
                    </a:lnTo>
                    <a:lnTo>
                      <a:pt x="4706" y="132129"/>
                    </a:lnTo>
                    <a:lnTo>
                      <a:pt x="0" y="172313"/>
                    </a:lnTo>
                    <a:lnTo>
                      <a:pt x="571" y="186437"/>
                    </a:lnTo>
                    <a:lnTo>
                      <a:pt x="2254" y="200244"/>
                    </a:lnTo>
                    <a:lnTo>
                      <a:pt x="5004" y="213693"/>
                    </a:lnTo>
                    <a:lnTo>
                      <a:pt x="8775" y="226745"/>
                    </a:lnTo>
                    <a:lnTo>
                      <a:pt x="27221" y="188166"/>
                    </a:lnTo>
                    <a:lnTo>
                      <a:pt x="54262" y="155621"/>
                    </a:lnTo>
                    <a:lnTo>
                      <a:pt x="88440" y="130568"/>
                    </a:lnTo>
                    <a:lnTo>
                      <a:pt x="128297" y="114466"/>
                    </a:lnTo>
                    <a:lnTo>
                      <a:pt x="172377" y="108775"/>
                    </a:lnTo>
                    <a:lnTo>
                      <a:pt x="196113" y="110408"/>
                    </a:lnTo>
                    <a:lnTo>
                      <a:pt x="235077" y="120559"/>
                    </a:lnTo>
                    <a:lnTo>
                      <a:pt x="280437" y="146869"/>
                    </a:lnTo>
                    <a:lnTo>
                      <a:pt x="322545" y="196496"/>
                    </a:lnTo>
                    <a:lnTo>
                      <a:pt x="339742" y="239783"/>
                    </a:lnTo>
                    <a:lnTo>
                      <a:pt x="344741" y="281152"/>
                    </a:lnTo>
                    <a:lnTo>
                      <a:pt x="338781" y="326254"/>
                    </a:lnTo>
                    <a:lnTo>
                      <a:pt x="321942" y="366890"/>
                    </a:lnTo>
                    <a:lnTo>
                      <a:pt x="295789" y="401497"/>
                    </a:lnTo>
                    <a:lnTo>
                      <a:pt x="261884" y="428510"/>
                    </a:lnTo>
                    <a:lnTo>
                      <a:pt x="221792" y="446363"/>
                    </a:lnTo>
                    <a:lnTo>
                      <a:pt x="177076" y="453491"/>
                    </a:lnTo>
                    <a:lnTo>
                      <a:pt x="221955" y="448106"/>
                    </a:lnTo>
                    <a:lnTo>
                      <a:pt x="263701" y="434405"/>
                    </a:lnTo>
                    <a:lnTo>
                      <a:pt x="301435" y="413266"/>
                    </a:lnTo>
                    <a:lnTo>
                      <a:pt x="334278" y="385567"/>
                    </a:lnTo>
                    <a:lnTo>
                      <a:pt x="361352" y="352187"/>
                    </a:lnTo>
                    <a:lnTo>
                      <a:pt x="381778" y="314004"/>
                    </a:lnTo>
                    <a:lnTo>
                      <a:pt x="394678" y="271897"/>
                    </a:lnTo>
                    <a:lnTo>
                      <a:pt x="399173" y="226745"/>
                    </a:lnTo>
                    <a:lnTo>
                      <a:pt x="394678" y="181593"/>
                    </a:lnTo>
                    <a:lnTo>
                      <a:pt x="381778" y="139487"/>
                    </a:lnTo>
                    <a:lnTo>
                      <a:pt x="361352" y="101304"/>
                    </a:lnTo>
                    <a:lnTo>
                      <a:pt x="334278" y="67924"/>
                    </a:lnTo>
                    <a:lnTo>
                      <a:pt x="301435" y="40225"/>
                    </a:lnTo>
                    <a:lnTo>
                      <a:pt x="263701" y="19085"/>
                    </a:lnTo>
                    <a:lnTo>
                      <a:pt x="221955" y="5384"/>
                    </a:lnTo>
                    <a:lnTo>
                      <a:pt x="177076" y="0"/>
                    </a:lnTo>
                    <a:close/>
                  </a:path>
                </a:pathLst>
              </a:custGeom>
              <a:solidFill>
                <a:srgbClr val="5B92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" name="object 5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224989" y="6924309"/>
                <a:ext cx="81000" cy="81000"/>
              </a:xfrm>
              <a:prstGeom prst="rect">
                <a:avLst/>
              </a:prstGeom>
            </p:spPr>
          </p:pic>
        </p:grpSp>
        <p:grpSp>
          <p:nvGrpSpPr>
            <p:cNvPr id="6" name="object 6"/>
            <p:cNvGrpSpPr/>
            <p:nvPr/>
          </p:nvGrpSpPr>
          <p:grpSpPr>
            <a:xfrm>
              <a:off x="2096763" y="6853456"/>
              <a:ext cx="1389380" cy="212090"/>
              <a:chOff x="2096763" y="6853456"/>
              <a:chExt cx="1389380" cy="212090"/>
            </a:xfrm>
          </p:grpSpPr>
          <p:sp>
            <p:nvSpPr>
              <p:cNvPr id="7" name="object 7"/>
              <p:cNvSpPr/>
              <p:nvPr/>
            </p:nvSpPr>
            <p:spPr>
              <a:xfrm>
                <a:off x="2096763" y="6979186"/>
                <a:ext cx="1174115" cy="86360"/>
              </a:xfrm>
              <a:custGeom>
                <a:avLst/>
                <a:gdLst/>
                <a:ahLst/>
                <a:cxnLst/>
                <a:rect l="l" t="t" r="r" b="b"/>
                <a:pathLst>
                  <a:path w="1174114" h="86359">
                    <a:moveTo>
                      <a:pt x="10591" y="25920"/>
                    </a:moveTo>
                    <a:lnTo>
                      <a:pt x="0" y="25920"/>
                    </a:lnTo>
                    <a:lnTo>
                      <a:pt x="22428" y="84556"/>
                    </a:lnTo>
                    <a:lnTo>
                      <a:pt x="32092" y="84556"/>
                    </a:lnTo>
                    <a:lnTo>
                      <a:pt x="36839" y="72313"/>
                    </a:lnTo>
                    <a:lnTo>
                      <a:pt x="27571" y="72313"/>
                    </a:lnTo>
                    <a:lnTo>
                      <a:pt x="10591" y="25920"/>
                    </a:lnTo>
                    <a:close/>
                  </a:path>
                  <a:path w="1174114" h="86359">
                    <a:moveTo>
                      <a:pt x="54825" y="25920"/>
                    </a:moveTo>
                    <a:lnTo>
                      <a:pt x="44742" y="25920"/>
                    </a:lnTo>
                    <a:lnTo>
                      <a:pt x="27774" y="72313"/>
                    </a:lnTo>
                    <a:lnTo>
                      <a:pt x="36839" y="72313"/>
                    </a:lnTo>
                    <a:lnTo>
                      <a:pt x="54825" y="25920"/>
                    </a:lnTo>
                    <a:close/>
                  </a:path>
                  <a:path w="1174114" h="86359">
                    <a:moveTo>
                      <a:pt x="73736" y="25920"/>
                    </a:moveTo>
                    <a:lnTo>
                      <a:pt x="62204" y="25920"/>
                    </a:lnTo>
                    <a:lnTo>
                      <a:pt x="81965" y="60591"/>
                    </a:lnTo>
                    <a:lnTo>
                      <a:pt x="81965" y="84556"/>
                    </a:lnTo>
                    <a:lnTo>
                      <a:pt x="91325" y="84556"/>
                    </a:lnTo>
                    <a:lnTo>
                      <a:pt x="91325" y="60274"/>
                    </a:lnTo>
                    <a:lnTo>
                      <a:pt x="96852" y="50609"/>
                    </a:lnTo>
                    <a:lnTo>
                      <a:pt x="86791" y="50609"/>
                    </a:lnTo>
                    <a:lnTo>
                      <a:pt x="73736" y="25920"/>
                    </a:lnTo>
                    <a:close/>
                  </a:path>
                  <a:path w="1174114" h="86359">
                    <a:moveTo>
                      <a:pt x="110972" y="25920"/>
                    </a:moveTo>
                    <a:lnTo>
                      <a:pt x="100063" y="25920"/>
                    </a:lnTo>
                    <a:lnTo>
                      <a:pt x="87007" y="50609"/>
                    </a:lnTo>
                    <a:lnTo>
                      <a:pt x="96852" y="50609"/>
                    </a:lnTo>
                    <a:lnTo>
                      <a:pt x="110972" y="25920"/>
                    </a:lnTo>
                    <a:close/>
                  </a:path>
                  <a:path w="1174114" h="86359">
                    <a:moveTo>
                      <a:pt x="93179" y="0"/>
                    </a:moveTo>
                    <a:lnTo>
                      <a:pt x="80518" y="17386"/>
                    </a:lnTo>
                    <a:lnTo>
                      <a:pt x="86182" y="21704"/>
                    </a:lnTo>
                    <a:lnTo>
                      <a:pt x="99961" y="5245"/>
                    </a:lnTo>
                    <a:lnTo>
                      <a:pt x="93179" y="0"/>
                    </a:lnTo>
                    <a:close/>
                  </a:path>
                  <a:path w="1174114" h="86359">
                    <a:moveTo>
                      <a:pt x="158800" y="25920"/>
                    </a:moveTo>
                    <a:lnTo>
                      <a:pt x="119507" y="25920"/>
                    </a:lnTo>
                    <a:lnTo>
                      <a:pt x="119507" y="34251"/>
                    </a:lnTo>
                    <a:lnTo>
                      <a:pt x="145745" y="34251"/>
                    </a:lnTo>
                    <a:lnTo>
                      <a:pt x="119202" y="79413"/>
                    </a:lnTo>
                    <a:lnTo>
                      <a:pt x="119202" y="84556"/>
                    </a:lnTo>
                    <a:lnTo>
                      <a:pt x="161074" y="84556"/>
                    </a:lnTo>
                    <a:lnTo>
                      <a:pt x="161074" y="76225"/>
                    </a:lnTo>
                    <a:lnTo>
                      <a:pt x="131953" y="76225"/>
                    </a:lnTo>
                    <a:lnTo>
                      <a:pt x="158800" y="30657"/>
                    </a:lnTo>
                    <a:lnTo>
                      <a:pt x="158800" y="25920"/>
                    </a:lnTo>
                    <a:close/>
                  </a:path>
                  <a:path w="1174114" h="86359">
                    <a:moveTo>
                      <a:pt x="183210" y="25920"/>
                    </a:moveTo>
                    <a:lnTo>
                      <a:pt x="173850" y="25920"/>
                    </a:lnTo>
                    <a:lnTo>
                      <a:pt x="173850" y="84556"/>
                    </a:lnTo>
                    <a:lnTo>
                      <a:pt x="183210" y="84556"/>
                    </a:lnTo>
                    <a:lnTo>
                      <a:pt x="183210" y="67373"/>
                    </a:lnTo>
                    <a:lnTo>
                      <a:pt x="192786" y="56159"/>
                    </a:lnTo>
                    <a:lnTo>
                      <a:pt x="203461" y="56159"/>
                    </a:lnTo>
                    <a:lnTo>
                      <a:pt x="202729" y="54927"/>
                    </a:lnTo>
                    <a:lnTo>
                      <a:pt x="183210" y="54927"/>
                    </a:lnTo>
                    <a:lnTo>
                      <a:pt x="183210" y="25920"/>
                    </a:lnTo>
                    <a:close/>
                  </a:path>
                  <a:path w="1174114" h="86359">
                    <a:moveTo>
                      <a:pt x="203461" y="56159"/>
                    </a:moveTo>
                    <a:lnTo>
                      <a:pt x="192786" y="56159"/>
                    </a:lnTo>
                    <a:lnTo>
                      <a:pt x="209245" y="84556"/>
                    </a:lnTo>
                    <a:lnTo>
                      <a:pt x="220345" y="84556"/>
                    </a:lnTo>
                    <a:lnTo>
                      <a:pt x="203461" y="56159"/>
                    </a:lnTo>
                    <a:close/>
                  </a:path>
                  <a:path w="1174114" h="86359">
                    <a:moveTo>
                      <a:pt x="218605" y="25920"/>
                    </a:moveTo>
                    <a:lnTo>
                      <a:pt x="207289" y="25920"/>
                    </a:lnTo>
                    <a:lnTo>
                      <a:pt x="183210" y="54927"/>
                    </a:lnTo>
                    <a:lnTo>
                      <a:pt x="202729" y="54927"/>
                    </a:lnTo>
                    <a:lnTo>
                      <a:pt x="199059" y="48755"/>
                    </a:lnTo>
                    <a:lnTo>
                      <a:pt x="218605" y="25920"/>
                    </a:lnTo>
                    <a:close/>
                  </a:path>
                  <a:path w="1174114" h="86359">
                    <a:moveTo>
                      <a:pt x="240334" y="25920"/>
                    </a:moveTo>
                    <a:lnTo>
                      <a:pt x="230974" y="25920"/>
                    </a:lnTo>
                    <a:lnTo>
                      <a:pt x="230974" y="57086"/>
                    </a:lnTo>
                    <a:lnTo>
                      <a:pt x="232398" y="69382"/>
                    </a:lnTo>
                    <a:lnTo>
                      <a:pt x="236734" y="78381"/>
                    </a:lnTo>
                    <a:lnTo>
                      <a:pt x="244080" y="83907"/>
                    </a:lnTo>
                    <a:lnTo>
                      <a:pt x="254533" y="85788"/>
                    </a:lnTo>
                    <a:lnTo>
                      <a:pt x="265221" y="83907"/>
                    </a:lnTo>
                    <a:lnTo>
                      <a:pt x="272688" y="78381"/>
                    </a:lnTo>
                    <a:lnTo>
                      <a:pt x="273137" y="77457"/>
                    </a:lnTo>
                    <a:lnTo>
                      <a:pt x="245681" y="77457"/>
                    </a:lnTo>
                    <a:lnTo>
                      <a:pt x="240334" y="71183"/>
                    </a:lnTo>
                    <a:lnTo>
                      <a:pt x="240334" y="25920"/>
                    </a:lnTo>
                    <a:close/>
                  </a:path>
                  <a:path w="1174114" h="86359">
                    <a:moveTo>
                      <a:pt x="278498" y="25920"/>
                    </a:moveTo>
                    <a:lnTo>
                      <a:pt x="269138" y="25920"/>
                    </a:lnTo>
                    <a:lnTo>
                      <a:pt x="269138" y="71183"/>
                    </a:lnTo>
                    <a:lnTo>
                      <a:pt x="263791" y="77457"/>
                    </a:lnTo>
                    <a:lnTo>
                      <a:pt x="273137" y="77457"/>
                    </a:lnTo>
                    <a:lnTo>
                      <a:pt x="277068" y="69382"/>
                    </a:lnTo>
                    <a:lnTo>
                      <a:pt x="278498" y="57086"/>
                    </a:lnTo>
                    <a:lnTo>
                      <a:pt x="278498" y="25920"/>
                    </a:lnTo>
                    <a:close/>
                  </a:path>
                  <a:path w="1174114" h="86359">
                    <a:moveTo>
                      <a:pt x="310921" y="25920"/>
                    </a:moveTo>
                    <a:lnTo>
                      <a:pt x="296824" y="25920"/>
                    </a:lnTo>
                    <a:lnTo>
                      <a:pt x="296824" y="84556"/>
                    </a:lnTo>
                    <a:lnTo>
                      <a:pt x="306184" y="84556"/>
                    </a:lnTo>
                    <a:lnTo>
                      <a:pt x="306184" y="37439"/>
                    </a:lnTo>
                    <a:lnTo>
                      <a:pt x="315383" y="37439"/>
                    </a:lnTo>
                    <a:lnTo>
                      <a:pt x="310921" y="25920"/>
                    </a:lnTo>
                    <a:close/>
                  </a:path>
                  <a:path w="1174114" h="86359">
                    <a:moveTo>
                      <a:pt x="315383" y="37439"/>
                    </a:moveTo>
                    <a:lnTo>
                      <a:pt x="306184" y="37439"/>
                    </a:lnTo>
                    <a:lnTo>
                      <a:pt x="325107" y="84556"/>
                    </a:lnTo>
                    <a:lnTo>
                      <a:pt x="332409" y="84556"/>
                    </a:lnTo>
                    <a:lnTo>
                      <a:pt x="337665" y="71589"/>
                    </a:lnTo>
                    <a:lnTo>
                      <a:pt x="328612" y="71589"/>
                    </a:lnTo>
                    <a:lnTo>
                      <a:pt x="315383" y="37439"/>
                    </a:lnTo>
                    <a:close/>
                  </a:path>
                  <a:path w="1174114" h="86359">
                    <a:moveTo>
                      <a:pt x="360908" y="37337"/>
                    </a:moveTo>
                    <a:lnTo>
                      <a:pt x="351548" y="37337"/>
                    </a:lnTo>
                    <a:lnTo>
                      <a:pt x="351548" y="84556"/>
                    </a:lnTo>
                    <a:lnTo>
                      <a:pt x="360908" y="84556"/>
                    </a:lnTo>
                    <a:lnTo>
                      <a:pt x="360908" y="37337"/>
                    </a:lnTo>
                    <a:close/>
                  </a:path>
                  <a:path w="1174114" h="86359">
                    <a:moveTo>
                      <a:pt x="360908" y="25920"/>
                    </a:moveTo>
                    <a:lnTo>
                      <a:pt x="346811" y="25920"/>
                    </a:lnTo>
                    <a:lnTo>
                      <a:pt x="328714" y="71589"/>
                    </a:lnTo>
                    <a:lnTo>
                      <a:pt x="337665" y="71589"/>
                    </a:lnTo>
                    <a:lnTo>
                      <a:pt x="351548" y="37337"/>
                    </a:lnTo>
                    <a:lnTo>
                      <a:pt x="360908" y="37337"/>
                    </a:lnTo>
                    <a:lnTo>
                      <a:pt x="360908" y="25920"/>
                    </a:lnTo>
                    <a:close/>
                  </a:path>
                  <a:path w="1174114" h="86359">
                    <a:moveTo>
                      <a:pt x="440321" y="24688"/>
                    </a:moveTo>
                    <a:lnTo>
                      <a:pt x="434467" y="24688"/>
                    </a:lnTo>
                    <a:lnTo>
                      <a:pt x="422015" y="27003"/>
                    </a:lnTo>
                    <a:lnTo>
                      <a:pt x="411883" y="33408"/>
                    </a:lnTo>
                    <a:lnTo>
                      <a:pt x="405070" y="43092"/>
                    </a:lnTo>
                    <a:lnTo>
                      <a:pt x="402577" y="55244"/>
                    </a:lnTo>
                    <a:lnTo>
                      <a:pt x="405052" y="67871"/>
                    </a:lnTo>
                    <a:lnTo>
                      <a:pt x="411818" y="77498"/>
                    </a:lnTo>
                    <a:lnTo>
                      <a:pt x="421881" y="83634"/>
                    </a:lnTo>
                    <a:lnTo>
                      <a:pt x="434251" y="85788"/>
                    </a:lnTo>
                    <a:lnTo>
                      <a:pt x="440639" y="85788"/>
                    </a:lnTo>
                    <a:lnTo>
                      <a:pt x="446595" y="83832"/>
                    </a:lnTo>
                    <a:lnTo>
                      <a:pt x="451637" y="80340"/>
                    </a:lnTo>
                    <a:lnTo>
                      <a:pt x="449632" y="77457"/>
                    </a:lnTo>
                    <a:lnTo>
                      <a:pt x="434251" y="77457"/>
                    </a:lnTo>
                    <a:lnTo>
                      <a:pt x="425378" y="75910"/>
                    </a:lnTo>
                    <a:lnTo>
                      <a:pt x="418490" y="71480"/>
                    </a:lnTo>
                    <a:lnTo>
                      <a:pt x="414030" y="64486"/>
                    </a:lnTo>
                    <a:lnTo>
                      <a:pt x="412445" y="55244"/>
                    </a:lnTo>
                    <a:lnTo>
                      <a:pt x="414103" y="46344"/>
                    </a:lnTo>
                    <a:lnTo>
                      <a:pt x="418693" y="39308"/>
                    </a:lnTo>
                    <a:lnTo>
                      <a:pt x="425636" y="34683"/>
                    </a:lnTo>
                    <a:lnTo>
                      <a:pt x="434352" y="33019"/>
                    </a:lnTo>
                    <a:lnTo>
                      <a:pt x="447986" y="33019"/>
                    </a:lnTo>
                    <a:lnTo>
                      <a:pt x="450303" y="29209"/>
                    </a:lnTo>
                    <a:lnTo>
                      <a:pt x="445668" y="26327"/>
                    </a:lnTo>
                    <a:lnTo>
                      <a:pt x="440321" y="24688"/>
                    </a:lnTo>
                    <a:close/>
                  </a:path>
                  <a:path w="1174114" h="86359">
                    <a:moveTo>
                      <a:pt x="446913" y="73545"/>
                    </a:moveTo>
                    <a:lnTo>
                      <a:pt x="443001" y="76123"/>
                    </a:lnTo>
                    <a:lnTo>
                      <a:pt x="438683" y="77457"/>
                    </a:lnTo>
                    <a:lnTo>
                      <a:pt x="449632" y="77457"/>
                    </a:lnTo>
                    <a:lnTo>
                      <a:pt x="446913" y="73545"/>
                    </a:lnTo>
                    <a:close/>
                  </a:path>
                  <a:path w="1174114" h="86359">
                    <a:moveTo>
                      <a:pt x="447986" y="33019"/>
                    </a:moveTo>
                    <a:lnTo>
                      <a:pt x="438581" y="33019"/>
                    </a:lnTo>
                    <a:lnTo>
                      <a:pt x="442480" y="34251"/>
                    </a:lnTo>
                    <a:lnTo>
                      <a:pt x="445985" y="36309"/>
                    </a:lnTo>
                    <a:lnTo>
                      <a:pt x="447986" y="33019"/>
                    </a:lnTo>
                    <a:close/>
                  </a:path>
                  <a:path w="1174114" h="86359">
                    <a:moveTo>
                      <a:pt x="423037" y="1536"/>
                    </a:moveTo>
                    <a:lnTo>
                      <a:pt x="417487" y="5245"/>
                    </a:lnTo>
                    <a:lnTo>
                      <a:pt x="427977" y="21399"/>
                    </a:lnTo>
                    <a:lnTo>
                      <a:pt x="437032" y="21399"/>
                    </a:lnTo>
                    <a:lnTo>
                      <a:pt x="441395" y="14808"/>
                    </a:lnTo>
                    <a:lnTo>
                      <a:pt x="432612" y="14808"/>
                    </a:lnTo>
                    <a:lnTo>
                      <a:pt x="423037" y="1536"/>
                    </a:lnTo>
                    <a:close/>
                  </a:path>
                  <a:path w="1174114" h="86359">
                    <a:moveTo>
                      <a:pt x="442175" y="1536"/>
                    </a:moveTo>
                    <a:lnTo>
                      <a:pt x="432612" y="14808"/>
                    </a:lnTo>
                    <a:lnTo>
                      <a:pt x="441395" y="14808"/>
                    </a:lnTo>
                    <a:lnTo>
                      <a:pt x="447725" y="5245"/>
                    </a:lnTo>
                    <a:lnTo>
                      <a:pt x="442175" y="1536"/>
                    </a:lnTo>
                    <a:close/>
                  </a:path>
                  <a:path w="1174114" h="86359">
                    <a:moveTo>
                      <a:pt x="500938" y="25920"/>
                    </a:moveTo>
                    <a:lnTo>
                      <a:pt x="464934" y="25920"/>
                    </a:lnTo>
                    <a:lnTo>
                      <a:pt x="464934" y="84556"/>
                    </a:lnTo>
                    <a:lnTo>
                      <a:pt x="500938" y="84556"/>
                    </a:lnTo>
                    <a:lnTo>
                      <a:pt x="500938" y="76225"/>
                    </a:lnTo>
                    <a:lnTo>
                      <a:pt x="474294" y="76225"/>
                    </a:lnTo>
                    <a:lnTo>
                      <a:pt x="474294" y="58635"/>
                    </a:lnTo>
                    <a:lnTo>
                      <a:pt x="500938" y="58635"/>
                    </a:lnTo>
                    <a:lnTo>
                      <a:pt x="500938" y="50304"/>
                    </a:lnTo>
                    <a:lnTo>
                      <a:pt x="474294" y="50304"/>
                    </a:lnTo>
                    <a:lnTo>
                      <a:pt x="474294" y="34251"/>
                    </a:lnTo>
                    <a:lnTo>
                      <a:pt x="500938" y="34251"/>
                    </a:lnTo>
                    <a:lnTo>
                      <a:pt x="500938" y="25920"/>
                    </a:lnTo>
                    <a:close/>
                  </a:path>
                  <a:path w="1174114" h="86359">
                    <a:moveTo>
                      <a:pt x="519430" y="70777"/>
                    </a:moveTo>
                    <a:lnTo>
                      <a:pt x="513461" y="77152"/>
                    </a:lnTo>
                    <a:lnTo>
                      <a:pt x="519633" y="83121"/>
                    </a:lnTo>
                    <a:lnTo>
                      <a:pt x="526122" y="85788"/>
                    </a:lnTo>
                    <a:lnTo>
                      <a:pt x="534352" y="85788"/>
                    </a:lnTo>
                    <a:lnTo>
                      <a:pt x="541086" y="84777"/>
                    </a:lnTo>
                    <a:lnTo>
                      <a:pt x="547878" y="81557"/>
                    </a:lnTo>
                    <a:lnTo>
                      <a:pt x="551648" y="77457"/>
                    </a:lnTo>
                    <a:lnTo>
                      <a:pt x="528789" y="77457"/>
                    </a:lnTo>
                    <a:lnTo>
                      <a:pt x="524776" y="75704"/>
                    </a:lnTo>
                    <a:lnTo>
                      <a:pt x="519430" y="70777"/>
                    </a:lnTo>
                    <a:close/>
                  </a:path>
                  <a:path w="1174114" h="86359">
                    <a:moveTo>
                      <a:pt x="542163" y="24688"/>
                    </a:moveTo>
                    <a:lnTo>
                      <a:pt x="524878" y="24688"/>
                    </a:lnTo>
                    <a:lnTo>
                      <a:pt x="516343" y="29933"/>
                    </a:lnTo>
                    <a:lnTo>
                      <a:pt x="516343" y="50914"/>
                    </a:lnTo>
                    <a:lnTo>
                      <a:pt x="523341" y="54317"/>
                    </a:lnTo>
                    <a:lnTo>
                      <a:pt x="537845" y="59347"/>
                    </a:lnTo>
                    <a:lnTo>
                      <a:pt x="545350" y="60998"/>
                    </a:lnTo>
                    <a:lnTo>
                      <a:pt x="545350" y="74675"/>
                    </a:lnTo>
                    <a:lnTo>
                      <a:pt x="539902" y="77457"/>
                    </a:lnTo>
                    <a:lnTo>
                      <a:pt x="551648" y="77457"/>
                    </a:lnTo>
                    <a:lnTo>
                      <a:pt x="553126" y="75849"/>
                    </a:lnTo>
                    <a:lnTo>
                      <a:pt x="555231" y="67373"/>
                    </a:lnTo>
                    <a:lnTo>
                      <a:pt x="555231" y="56476"/>
                    </a:lnTo>
                    <a:lnTo>
                      <a:pt x="547204" y="52870"/>
                    </a:lnTo>
                    <a:lnTo>
                      <a:pt x="532498" y="47929"/>
                    </a:lnTo>
                    <a:lnTo>
                      <a:pt x="525703" y="46393"/>
                    </a:lnTo>
                    <a:lnTo>
                      <a:pt x="525703" y="35699"/>
                    </a:lnTo>
                    <a:lnTo>
                      <a:pt x="529615" y="33019"/>
                    </a:lnTo>
                    <a:lnTo>
                      <a:pt x="550784" y="33019"/>
                    </a:lnTo>
                    <a:lnTo>
                      <a:pt x="552653" y="30556"/>
                    </a:lnTo>
                    <a:lnTo>
                      <a:pt x="547306" y="26847"/>
                    </a:lnTo>
                    <a:lnTo>
                      <a:pt x="542163" y="24688"/>
                    </a:lnTo>
                    <a:close/>
                  </a:path>
                  <a:path w="1174114" h="86359">
                    <a:moveTo>
                      <a:pt x="550784" y="33019"/>
                    </a:moveTo>
                    <a:lnTo>
                      <a:pt x="540308" y="33019"/>
                    </a:lnTo>
                    <a:lnTo>
                      <a:pt x="544220" y="35077"/>
                    </a:lnTo>
                    <a:lnTo>
                      <a:pt x="547509" y="37337"/>
                    </a:lnTo>
                    <a:lnTo>
                      <a:pt x="550784" y="33019"/>
                    </a:lnTo>
                    <a:close/>
                  </a:path>
                  <a:path w="1174114" h="86359">
                    <a:moveTo>
                      <a:pt x="579348" y="25920"/>
                    </a:moveTo>
                    <a:lnTo>
                      <a:pt x="569988" y="25920"/>
                    </a:lnTo>
                    <a:lnTo>
                      <a:pt x="569988" y="84556"/>
                    </a:lnTo>
                    <a:lnTo>
                      <a:pt x="579348" y="84556"/>
                    </a:lnTo>
                    <a:lnTo>
                      <a:pt x="579348" y="67373"/>
                    </a:lnTo>
                    <a:lnTo>
                      <a:pt x="588924" y="56159"/>
                    </a:lnTo>
                    <a:lnTo>
                      <a:pt x="599600" y="56159"/>
                    </a:lnTo>
                    <a:lnTo>
                      <a:pt x="598867" y="54927"/>
                    </a:lnTo>
                    <a:lnTo>
                      <a:pt x="579348" y="54927"/>
                    </a:lnTo>
                    <a:lnTo>
                      <a:pt x="579348" y="25920"/>
                    </a:lnTo>
                    <a:close/>
                  </a:path>
                  <a:path w="1174114" h="86359">
                    <a:moveTo>
                      <a:pt x="599600" y="56159"/>
                    </a:moveTo>
                    <a:lnTo>
                      <a:pt x="588924" y="56159"/>
                    </a:lnTo>
                    <a:lnTo>
                      <a:pt x="605383" y="84556"/>
                    </a:lnTo>
                    <a:lnTo>
                      <a:pt x="616483" y="84556"/>
                    </a:lnTo>
                    <a:lnTo>
                      <a:pt x="599600" y="56159"/>
                    </a:lnTo>
                    <a:close/>
                  </a:path>
                  <a:path w="1174114" h="86359">
                    <a:moveTo>
                      <a:pt x="614743" y="25920"/>
                    </a:moveTo>
                    <a:lnTo>
                      <a:pt x="603427" y="25920"/>
                    </a:lnTo>
                    <a:lnTo>
                      <a:pt x="579348" y="54927"/>
                    </a:lnTo>
                    <a:lnTo>
                      <a:pt x="598867" y="54927"/>
                    </a:lnTo>
                    <a:lnTo>
                      <a:pt x="595198" y="48755"/>
                    </a:lnTo>
                    <a:lnTo>
                      <a:pt x="614743" y="25920"/>
                    </a:lnTo>
                    <a:close/>
                  </a:path>
                  <a:path w="1174114" h="86359">
                    <a:moveTo>
                      <a:pt x="664514" y="25920"/>
                    </a:moveTo>
                    <a:lnTo>
                      <a:pt x="628510" y="25920"/>
                    </a:lnTo>
                    <a:lnTo>
                      <a:pt x="628510" y="84556"/>
                    </a:lnTo>
                    <a:lnTo>
                      <a:pt x="664514" y="84556"/>
                    </a:lnTo>
                    <a:lnTo>
                      <a:pt x="664514" y="76225"/>
                    </a:lnTo>
                    <a:lnTo>
                      <a:pt x="637870" y="76225"/>
                    </a:lnTo>
                    <a:lnTo>
                      <a:pt x="637870" y="58635"/>
                    </a:lnTo>
                    <a:lnTo>
                      <a:pt x="664514" y="58635"/>
                    </a:lnTo>
                    <a:lnTo>
                      <a:pt x="664514" y="50304"/>
                    </a:lnTo>
                    <a:lnTo>
                      <a:pt x="637870" y="50304"/>
                    </a:lnTo>
                    <a:lnTo>
                      <a:pt x="637870" y="34251"/>
                    </a:lnTo>
                    <a:lnTo>
                      <a:pt x="664514" y="34251"/>
                    </a:lnTo>
                    <a:lnTo>
                      <a:pt x="664514" y="25920"/>
                    </a:lnTo>
                    <a:close/>
                  </a:path>
                  <a:path w="1174114" h="86359">
                    <a:moveTo>
                      <a:pt x="653719" y="0"/>
                    </a:moveTo>
                    <a:lnTo>
                      <a:pt x="641057" y="17386"/>
                    </a:lnTo>
                    <a:lnTo>
                      <a:pt x="646722" y="21704"/>
                    </a:lnTo>
                    <a:lnTo>
                      <a:pt x="660501" y="5245"/>
                    </a:lnTo>
                    <a:lnTo>
                      <a:pt x="653719" y="0"/>
                    </a:lnTo>
                    <a:close/>
                  </a:path>
                  <a:path w="1174114" h="86359">
                    <a:moveTo>
                      <a:pt x="722541" y="25920"/>
                    </a:moveTo>
                    <a:lnTo>
                      <a:pt x="709269" y="25920"/>
                    </a:lnTo>
                    <a:lnTo>
                      <a:pt x="709269" y="84556"/>
                    </a:lnTo>
                    <a:lnTo>
                      <a:pt x="718629" y="84556"/>
                    </a:lnTo>
                    <a:lnTo>
                      <a:pt x="718629" y="61201"/>
                    </a:lnTo>
                    <a:lnTo>
                      <a:pt x="737050" y="61201"/>
                    </a:lnTo>
                    <a:lnTo>
                      <a:pt x="736117" y="59969"/>
                    </a:lnTo>
                    <a:lnTo>
                      <a:pt x="744448" y="58013"/>
                    </a:lnTo>
                    <a:lnTo>
                      <a:pt x="748890" y="53073"/>
                    </a:lnTo>
                    <a:lnTo>
                      <a:pt x="718629" y="53073"/>
                    </a:lnTo>
                    <a:lnTo>
                      <a:pt x="718629" y="34048"/>
                    </a:lnTo>
                    <a:lnTo>
                      <a:pt x="747175" y="34048"/>
                    </a:lnTo>
                    <a:lnTo>
                      <a:pt x="743518" y="30022"/>
                    </a:lnTo>
                    <a:lnTo>
                      <a:pt x="734985" y="26915"/>
                    </a:lnTo>
                    <a:lnTo>
                      <a:pt x="722541" y="25920"/>
                    </a:lnTo>
                    <a:close/>
                  </a:path>
                  <a:path w="1174114" h="86359">
                    <a:moveTo>
                      <a:pt x="737050" y="61201"/>
                    </a:moveTo>
                    <a:lnTo>
                      <a:pt x="725525" y="61201"/>
                    </a:lnTo>
                    <a:lnTo>
                      <a:pt x="742899" y="84556"/>
                    </a:lnTo>
                    <a:lnTo>
                      <a:pt x="754735" y="84556"/>
                    </a:lnTo>
                    <a:lnTo>
                      <a:pt x="737050" y="61201"/>
                    </a:lnTo>
                    <a:close/>
                  </a:path>
                  <a:path w="1174114" h="86359">
                    <a:moveTo>
                      <a:pt x="747175" y="34048"/>
                    </a:moveTo>
                    <a:lnTo>
                      <a:pt x="736625" y="34048"/>
                    </a:lnTo>
                    <a:lnTo>
                      <a:pt x="740130" y="36410"/>
                    </a:lnTo>
                    <a:lnTo>
                      <a:pt x="740130" y="50914"/>
                    </a:lnTo>
                    <a:lnTo>
                      <a:pt x="733958" y="53073"/>
                    </a:lnTo>
                    <a:lnTo>
                      <a:pt x="748890" y="53073"/>
                    </a:lnTo>
                    <a:lnTo>
                      <a:pt x="749998" y="51841"/>
                    </a:lnTo>
                    <a:lnTo>
                      <a:pt x="749998" y="43306"/>
                    </a:lnTo>
                    <a:lnTo>
                      <a:pt x="748426" y="35425"/>
                    </a:lnTo>
                    <a:lnTo>
                      <a:pt x="747175" y="34048"/>
                    </a:lnTo>
                    <a:close/>
                  </a:path>
                  <a:path w="1174114" h="86359">
                    <a:moveTo>
                      <a:pt x="803529" y="25920"/>
                    </a:moveTo>
                    <a:lnTo>
                      <a:pt x="767524" y="25920"/>
                    </a:lnTo>
                    <a:lnTo>
                      <a:pt x="767524" y="84556"/>
                    </a:lnTo>
                    <a:lnTo>
                      <a:pt x="803529" y="84556"/>
                    </a:lnTo>
                    <a:lnTo>
                      <a:pt x="803529" y="76225"/>
                    </a:lnTo>
                    <a:lnTo>
                      <a:pt x="776884" y="76225"/>
                    </a:lnTo>
                    <a:lnTo>
                      <a:pt x="776884" y="58635"/>
                    </a:lnTo>
                    <a:lnTo>
                      <a:pt x="803529" y="58635"/>
                    </a:lnTo>
                    <a:lnTo>
                      <a:pt x="803529" y="50304"/>
                    </a:lnTo>
                    <a:lnTo>
                      <a:pt x="776884" y="50304"/>
                    </a:lnTo>
                    <a:lnTo>
                      <a:pt x="776884" y="34251"/>
                    </a:lnTo>
                    <a:lnTo>
                      <a:pt x="803529" y="34251"/>
                    </a:lnTo>
                    <a:lnTo>
                      <a:pt x="803529" y="25920"/>
                    </a:lnTo>
                    <a:close/>
                  </a:path>
                  <a:path w="1174114" h="86359">
                    <a:moveTo>
                      <a:pt x="837844" y="25920"/>
                    </a:moveTo>
                    <a:lnTo>
                      <a:pt x="820966" y="25920"/>
                    </a:lnTo>
                    <a:lnTo>
                      <a:pt x="820966" y="84556"/>
                    </a:lnTo>
                    <a:lnTo>
                      <a:pt x="830338" y="84556"/>
                    </a:lnTo>
                    <a:lnTo>
                      <a:pt x="830338" y="62649"/>
                    </a:lnTo>
                    <a:lnTo>
                      <a:pt x="840930" y="62649"/>
                    </a:lnTo>
                    <a:lnTo>
                      <a:pt x="844321" y="62229"/>
                    </a:lnTo>
                    <a:lnTo>
                      <a:pt x="847407" y="61404"/>
                    </a:lnTo>
                    <a:lnTo>
                      <a:pt x="855738" y="59042"/>
                    </a:lnTo>
                    <a:lnTo>
                      <a:pt x="859896" y="54317"/>
                    </a:lnTo>
                    <a:lnTo>
                      <a:pt x="830338" y="54317"/>
                    </a:lnTo>
                    <a:lnTo>
                      <a:pt x="830338" y="34251"/>
                    </a:lnTo>
                    <a:lnTo>
                      <a:pt x="861707" y="34251"/>
                    </a:lnTo>
                    <a:lnTo>
                      <a:pt x="861707" y="33845"/>
                    </a:lnTo>
                    <a:lnTo>
                      <a:pt x="853579" y="27774"/>
                    </a:lnTo>
                    <a:lnTo>
                      <a:pt x="843495" y="26327"/>
                    </a:lnTo>
                    <a:lnTo>
                      <a:pt x="841032" y="26022"/>
                    </a:lnTo>
                    <a:lnTo>
                      <a:pt x="837844" y="25920"/>
                    </a:lnTo>
                    <a:close/>
                  </a:path>
                  <a:path w="1174114" h="86359">
                    <a:moveTo>
                      <a:pt x="861707" y="34251"/>
                    </a:moveTo>
                    <a:lnTo>
                      <a:pt x="841235" y="34251"/>
                    </a:lnTo>
                    <a:lnTo>
                      <a:pt x="843089" y="34556"/>
                    </a:lnTo>
                    <a:lnTo>
                      <a:pt x="844626" y="35077"/>
                    </a:lnTo>
                    <a:lnTo>
                      <a:pt x="849363" y="36410"/>
                    </a:lnTo>
                    <a:lnTo>
                      <a:pt x="851827" y="39700"/>
                    </a:lnTo>
                    <a:lnTo>
                      <a:pt x="851827" y="48653"/>
                    </a:lnTo>
                    <a:lnTo>
                      <a:pt x="849668" y="51536"/>
                    </a:lnTo>
                    <a:lnTo>
                      <a:pt x="843394" y="54000"/>
                    </a:lnTo>
                    <a:lnTo>
                      <a:pt x="840727" y="54317"/>
                    </a:lnTo>
                    <a:lnTo>
                      <a:pt x="859896" y="54317"/>
                    </a:lnTo>
                    <a:lnTo>
                      <a:pt x="861707" y="52260"/>
                    </a:lnTo>
                    <a:lnTo>
                      <a:pt x="861707" y="34251"/>
                    </a:lnTo>
                    <a:close/>
                  </a:path>
                  <a:path w="1174114" h="86359">
                    <a:moveTo>
                      <a:pt x="883602" y="25920"/>
                    </a:moveTo>
                    <a:lnTo>
                      <a:pt x="874242" y="25920"/>
                    </a:lnTo>
                    <a:lnTo>
                      <a:pt x="874242" y="57086"/>
                    </a:lnTo>
                    <a:lnTo>
                      <a:pt x="875665" y="69382"/>
                    </a:lnTo>
                    <a:lnTo>
                      <a:pt x="880000" y="78381"/>
                    </a:lnTo>
                    <a:lnTo>
                      <a:pt x="887342" y="83907"/>
                    </a:lnTo>
                    <a:lnTo>
                      <a:pt x="897788" y="85788"/>
                    </a:lnTo>
                    <a:lnTo>
                      <a:pt x="908478" y="83907"/>
                    </a:lnTo>
                    <a:lnTo>
                      <a:pt x="915949" y="78381"/>
                    </a:lnTo>
                    <a:lnTo>
                      <a:pt x="916399" y="77457"/>
                    </a:lnTo>
                    <a:lnTo>
                      <a:pt x="888949" y="77457"/>
                    </a:lnTo>
                    <a:lnTo>
                      <a:pt x="883602" y="71183"/>
                    </a:lnTo>
                    <a:lnTo>
                      <a:pt x="883602" y="25920"/>
                    </a:lnTo>
                    <a:close/>
                  </a:path>
                  <a:path w="1174114" h="86359">
                    <a:moveTo>
                      <a:pt x="921766" y="25920"/>
                    </a:moveTo>
                    <a:lnTo>
                      <a:pt x="912406" y="25920"/>
                    </a:lnTo>
                    <a:lnTo>
                      <a:pt x="912406" y="71183"/>
                    </a:lnTo>
                    <a:lnTo>
                      <a:pt x="907046" y="77457"/>
                    </a:lnTo>
                    <a:lnTo>
                      <a:pt x="916399" y="77457"/>
                    </a:lnTo>
                    <a:lnTo>
                      <a:pt x="920334" y="69382"/>
                    </a:lnTo>
                    <a:lnTo>
                      <a:pt x="921766" y="57086"/>
                    </a:lnTo>
                    <a:lnTo>
                      <a:pt x="921766" y="25920"/>
                    </a:lnTo>
                    <a:close/>
                  </a:path>
                  <a:path w="1174114" h="86359">
                    <a:moveTo>
                      <a:pt x="959840" y="25920"/>
                    </a:moveTo>
                    <a:lnTo>
                      <a:pt x="940079" y="25920"/>
                    </a:lnTo>
                    <a:lnTo>
                      <a:pt x="940079" y="84556"/>
                    </a:lnTo>
                    <a:lnTo>
                      <a:pt x="959840" y="84556"/>
                    </a:lnTo>
                    <a:lnTo>
                      <a:pt x="965898" y="84035"/>
                    </a:lnTo>
                    <a:lnTo>
                      <a:pt x="977112" y="79717"/>
                    </a:lnTo>
                    <a:lnTo>
                      <a:pt x="979484" y="76428"/>
                    </a:lnTo>
                    <a:lnTo>
                      <a:pt x="949439" y="76428"/>
                    </a:lnTo>
                    <a:lnTo>
                      <a:pt x="949439" y="58737"/>
                    </a:lnTo>
                    <a:lnTo>
                      <a:pt x="978858" y="58737"/>
                    </a:lnTo>
                    <a:lnTo>
                      <a:pt x="976807" y="56375"/>
                    </a:lnTo>
                    <a:lnTo>
                      <a:pt x="968883" y="54101"/>
                    </a:lnTo>
                    <a:lnTo>
                      <a:pt x="975677" y="51638"/>
                    </a:lnTo>
                    <a:lnTo>
                      <a:pt x="976298" y="50609"/>
                    </a:lnTo>
                    <a:lnTo>
                      <a:pt x="949439" y="50609"/>
                    </a:lnTo>
                    <a:lnTo>
                      <a:pt x="949439" y="34048"/>
                    </a:lnTo>
                    <a:lnTo>
                      <a:pt x="977738" y="34048"/>
                    </a:lnTo>
                    <a:lnTo>
                      <a:pt x="975156" y="30962"/>
                    </a:lnTo>
                    <a:lnTo>
                      <a:pt x="969505" y="28384"/>
                    </a:lnTo>
                    <a:lnTo>
                      <a:pt x="964971" y="26428"/>
                    </a:lnTo>
                    <a:lnTo>
                      <a:pt x="959840" y="25920"/>
                    </a:lnTo>
                    <a:close/>
                  </a:path>
                  <a:path w="1174114" h="86359">
                    <a:moveTo>
                      <a:pt x="978858" y="58737"/>
                    </a:moveTo>
                    <a:lnTo>
                      <a:pt x="966317" y="58737"/>
                    </a:lnTo>
                    <a:lnTo>
                      <a:pt x="970940" y="61925"/>
                    </a:lnTo>
                    <a:lnTo>
                      <a:pt x="970940" y="70777"/>
                    </a:lnTo>
                    <a:lnTo>
                      <a:pt x="969302" y="73444"/>
                    </a:lnTo>
                    <a:lnTo>
                      <a:pt x="966216" y="74777"/>
                    </a:lnTo>
                    <a:lnTo>
                      <a:pt x="963028" y="76225"/>
                    </a:lnTo>
                    <a:lnTo>
                      <a:pt x="958697" y="76428"/>
                    </a:lnTo>
                    <a:lnTo>
                      <a:pt x="979484" y="76428"/>
                    </a:lnTo>
                    <a:lnTo>
                      <a:pt x="980821" y="74574"/>
                    </a:lnTo>
                    <a:lnTo>
                      <a:pt x="980821" y="60998"/>
                    </a:lnTo>
                    <a:lnTo>
                      <a:pt x="978858" y="58737"/>
                    </a:lnTo>
                    <a:close/>
                  </a:path>
                  <a:path w="1174114" h="86359">
                    <a:moveTo>
                      <a:pt x="977738" y="34048"/>
                    </a:moveTo>
                    <a:lnTo>
                      <a:pt x="964260" y="34048"/>
                    </a:lnTo>
                    <a:lnTo>
                      <a:pt x="968984" y="36309"/>
                    </a:lnTo>
                    <a:lnTo>
                      <a:pt x="968984" y="47929"/>
                    </a:lnTo>
                    <a:lnTo>
                      <a:pt x="963739" y="50609"/>
                    </a:lnTo>
                    <a:lnTo>
                      <a:pt x="976298" y="50609"/>
                    </a:lnTo>
                    <a:lnTo>
                      <a:pt x="978344" y="47218"/>
                    </a:lnTo>
                    <a:lnTo>
                      <a:pt x="978344" y="34772"/>
                    </a:lnTo>
                    <a:lnTo>
                      <a:pt x="977738" y="34048"/>
                    </a:lnTo>
                    <a:close/>
                  </a:path>
                  <a:path w="1174114" h="86359">
                    <a:moveTo>
                      <a:pt x="1005979" y="25920"/>
                    </a:moveTo>
                    <a:lnTo>
                      <a:pt x="996619" y="25920"/>
                    </a:lnTo>
                    <a:lnTo>
                      <a:pt x="996619" y="84556"/>
                    </a:lnTo>
                    <a:lnTo>
                      <a:pt x="1031494" y="84556"/>
                    </a:lnTo>
                    <a:lnTo>
                      <a:pt x="1031494" y="76225"/>
                    </a:lnTo>
                    <a:lnTo>
                      <a:pt x="1005979" y="76225"/>
                    </a:lnTo>
                    <a:lnTo>
                      <a:pt x="1005979" y="25920"/>
                    </a:lnTo>
                    <a:close/>
                  </a:path>
                  <a:path w="1174114" h="86359">
                    <a:moveTo>
                      <a:pt x="1052880" y="25920"/>
                    </a:moveTo>
                    <a:lnTo>
                      <a:pt x="1043520" y="25920"/>
                    </a:lnTo>
                    <a:lnTo>
                      <a:pt x="1043520" y="84556"/>
                    </a:lnTo>
                    <a:lnTo>
                      <a:pt x="1052880" y="84556"/>
                    </a:lnTo>
                    <a:lnTo>
                      <a:pt x="1052880" y="25920"/>
                    </a:lnTo>
                    <a:close/>
                  </a:path>
                  <a:path w="1174114" h="86359">
                    <a:moveTo>
                      <a:pt x="1081201" y="25920"/>
                    </a:moveTo>
                    <a:lnTo>
                      <a:pt x="1071841" y="25920"/>
                    </a:lnTo>
                    <a:lnTo>
                      <a:pt x="1071841" y="84556"/>
                    </a:lnTo>
                    <a:lnTo>
                      <a:pt x="1081201" y="84556"/>
                    </a:lnTo>
                    <a:lnTo>
                      <a:pt x="1081201" y="67373"/>
                    </a:lnTo>
                    <a:lnTo>
                      <a:pt x="1090764" y="56159"/>
                    </a:lnTo>
                    <a:lnTo>
                      <a:pt x="1101443" y="56159"/>
                    </a:lnTo>
                    <a:lnTo>
                      <a:pt x="1100710" y="54927"/>
                    </a:lnTo>
                    <a:lnTo>
                      <a:pt x="1081201" y="54927"/>
                    </a:lnTo>
                    <a:lnTo>
                      <a:pt x="1081201" y="25920"/>
                    </a:lnTo>
                    <a:close/>
                  </a:path>
                  <a:path w="1174114" h="86359">
                    <a:moveTo>
                      <a:pt x="1101443" y="56159"/>
                    </a:moveTo>
                    <a:lnTo>
                      <a:pt x="1090764" y="56159"/>
                    </a:lnTo>
                    <a:lnTo>
                      <a:pt x="1107224" y="84556"/>
                    </a:lnTo>
                    <a:lnTo>
                      <a:pt x="1118336" y="84556"/>
                    </a:lnTo>
                    <a:lnTo>
                      <a:pt x="1101443" y="56159"/>
                    </a:lnTo>
                    <a:close/>
                  </a:path>
                  <a:path w="1174114" h="86359">
                    <a:moveTo>
                      <a:pt x="1116584" y="25920"/>
                    </a:moveTo>
                    <a:lnTo>
                      <a:pt x="1105268" y="25920"/>
                    </a:lnTo>
                    <a:lnTo>
                      <a:pt x="1081201" y="54927"/>
                    </a:lnTo>
                    <a:lnTo>
                      <a:pt x="1100710" y="54927"/>
                    </a:lnTo>
                    <a:lnTo>
                      <a:pt x="1097038" y="48755"/>
                    </a:lnTo>
                    <a:lnTo>
                      <a:pt x="1116584" y="25920"/>
                    </a:lnTo>
                    <a:close/>
                  </a:path>
                  <a:path w="1174114" h="86359">
                    <a:moveTo>
                      <a:pt x="1136662" y="25920"/>
                    </a:moveTo>
                    <a:lnTo>
                      <a:pt x="1125143" y="25920"/>
                    </a:lnTo>
                    <a:lnTo>
                      <a:pt x="1144892" y="60591"/>
                    </a:lnTo>
                    <a:lnTo>
                      <a:pt x="1144892" y="84556"/>
                    </a:lnTo>
                    <a:lnTo>
                      <a:pt x="1154252" y="84556"/>
                    </a:lnTo>
                    <a:lnTo>
                      <a:pt x="1154252" y="60274"/>
                    </a:lnTo>
                    <a:lnTo>
                      <a:pt x="1159779" y="50609"/>
                    </a:lnTo>
                    <a:lnTo>
                      <a:pt x="1149731" y="50609"/>
                    </a:lnTo>
                    <a:lnTo>
                      <a:pt x="1136662" y="25920"/>
                    </a:lnTo>
                    <a:close/>
                  </a:path>
                  <a:path w="1174114" h="86359">
                    <a:moveTo>
                      <a:pt x="1173899" y="25920"/>
                    </a:moveTo>
                    <a:lnTo>
                      <a:pt x="1163002" y="25920"/>
                    </a:lnTo>
                    <a:lnTo>
                      <a:pt x="1149934" y="50609"/>
                    </a:lnTo>
                    <a:lnTo>
                      <a:pt x="1159779" y="50609"/>
                    </a:lnTo>
                    <a:lnTo>
                      <a:pt x="1173899" y="25920"/>
                    </a:lnTo>
                    <a:close/>
                  </a:path>
                </a:pathLst>
              </a:custGeom>
              <a:solidFill>
                <a:srgbClr val="3C3C3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097377" y="6853456"/>
                <a:ext cx="1388668" cy="85788"/>
              </a:xfrm>
              <a:prstGeom prst="rect">
                <a:avLst/>
              </a:prstGeom>
            </p:spPr>
          </p:pic>
        </p:grpSp>
        <p:sp>
          <p:nvSpPr>
            <p:cNvPr id="9" name="object 9"/>
            <p:cNvSpPr/>
            <p:nvPr/>
          </p:nvSpPr>
          <p:spPr>
            <a:xfrm>
              <a:off x="1608052" y="6808645"/>
              <a:ext cx="343535" cy="268605"/>
            </a:xfrm>
            <a:custGeom>
              <a:avLst/>
              <a:gdLst/>
              <a:ahLst/>
              <a:cxnLst/>
              <a:rect l="l" t="t" r="r" b="b"/>
              <a:pathLst>
                <a:path w="343535" h="268604">
                  <a:moveTo>
                    <a:pt x="107441" y="61721"/>
                  </a:moveTo>
                  <a:lnTo>
                    <a:pt x="65702" y="69565"/>
                  </a:lnTo>
                  <a:lnTo>
                    <a:pt x="31542" y="91259"/>
                  </a:lnTo>
                  <a:lnTo>
                    <a:pt x="8470" y="124044"/>
                  </a:lnTo>
                  <a:lnTo>
                    <a:pt x="0" y="165163"/>
                  </a:lnTo>
                  <a:lnTo>
                    <a:pt x="8390" y="207970"/>
                  </a:lnTo>
                  <a:lnTo>
                    <a:pt x="31327" y="240568"/>
                  </a:lnTo>
                  <a:lnTo>
                    <a:pt x="65461" y="261323"/>
                  </a:lnTo>
                  <a:lnTo>
                    <a:pt x="107441" y="268604"/>
                  </a:lnTo>
                  <a:lnTo>
                    <a:pt x="123272" y="267395"/>
                  </a:lnTo>
                  <a:lnTo>
                    <a:pt x="138483" y="263856"/>
                  </a:lnTo>
                  <a:lnTo>
                    <a:pt x="152890" y="258119"/>
                  </a:lnTo>
                  <a:lnTo>
                    <a:pt x="166306" y="250316"/>
                  </a:lnTo>
                  <a:lnTo>
                    <a:pt x="161794" y="244030"/>
                  </a:lnTo>
                  <a:lnTo>
                    <a:pt x="107441" y="244030"/>
                  </a:lnTo>
                  <a:lnTo>
                    <a:pt x="75920" y="238538"/>
                  </a:lnTo>
                  <a:lnTo>
                    <a:pt x="51149" y="222813"/>
                  </a:lnTo>
                  <a:lnTo>
                    <a:pt x="34950" y="197980"/>
                  </a:lnTo>
                  <a:lnTo>
                    <a:pt x="29146" y="165163"/>
                  </a:lnTo>
                  <a:lnTo>
                    <a:pt x="35031" y="133552"/>
                  </a:lnTo>
                  <a:lnTo>
                    <a:pt x="51363" y="108584"/>
                  </a:lnTo>
                  <a:lnTo>
                    <a:pt x="76161" y="92190"/>
                  </a:lnTo>
                  <a:lnTo>
                    <a:pt x="107441" y="86296"/>
                  </a:lnTo>
                  <a:lnTo>
                    <a:pt x="155605" y="86296"/>
                  </a:lnTo>
                  <a:lnTo>
                    <a:pt x="161163" y="77152"/>
                  </a:lnTo>
                  <a:lnTo>
                    <a:pt x="148907" y="70642"/>
                  </a:lnTo>
                  <a:lnTo>
                    <a:pt x="135797" y="65793"/>
                  </a:lnTo>
                  <a:lnTo>
                    <a:pt x="121940" y="62766"/>
                  </a:lnTo>
                  <a:lnTo>
                    <a:pt x="107441" y="61721"/>
                  </a:lnTo>
                  <a:close/>
                </a:path>
                <a:path w="343535" h="268604">
                  <a:moveTo>
                    <a:pt x="151739" y="230022"/>
                  </a:moveTo>
                  <a:lnTo>
                    <a:pt x="141119" y="236192"/>
                  </a:lnTo>
                  <a:lnTo>
                    <a:pt x="130220" y="240568"/>
                  </a:lnTo>
                  <a:lnTo>
                    <a:pt x="119026" y="243168"/>
                  </a:lnTo>
                  <a:lnTo>
                    <a:pt x="107441" y="244030"/>
                  </a:lnTo>
                  <a:lnTo>
                    <a:pt x="161794" y="244030"/>
                  </a:lnTo>
                  <a:lnTo>
                    <a:pt x="151739" y="230022"/>
                  </a:lnTo>
                  <a:close/>
                </a:path>
                <a:path w="343535" h="268604">
                  <a:moveTo>
                    <a:pt x="155605" y="86296"/>
                  </a:moveTo>
                  <a:lnTo>
                    <a:pt x="107441" y="86296"/>
                  </a:lnTo>
                  <a:lnTo>
                    <a:pt x="118406" y="87126"/>
                  </a:lnTo>
                  <a:lnTo>
                    <a:pt x="128943" y="89511"/>
                  </a:lnTo>
                  <a:lnTo>
                    <a:pt x="138945" y="93288"/>
                  </a:lnTo>
                  <a:lnTo>
                    <a:pt x="148310" y="98297"/>
                  </a:lnTo>
                  <a:lnTo>
                    <a:pt x="155605" y="86296"/>
                  </a:lnTo>
                  <a:close/>
                </a:path>
                <a:path w="343535" h="268604">
                  <a:moveTo>
                    <a:pt x="75145" y="0"/>
                  </a:moveTo>
                  <a:lnTo>
                    <a:pt x="59436" y="12001"/>
                  </a:lnTo>
                  <a:lnTo>
                    <a:pt x="90004" y="50291"/>
                  </a:lnTo>
                  <a:lnTo>
                    <a:pt x="117157" y="50291"/>
                  </a:lnTo>
                  <a:lnTo>
                    <a:pt x="131231" y="33146"/>
                  </a:lnTo>
                  <a:lnTo>
                    <a:pt x="104292" y="33146"/>
                  </a:lnTo>
                  <a:lnTo>
                    <a:pt x="75145" y="0"/>
                  </a:lnTo>
                  <a:close/>
                </a:path>
                <a:path w="343535" h="268604">
                  <a:moveTo>
                    <a:pt x="133159" y="0"/>
                  </a:moveTo>
                  <a:lnTo>
                    <a:pt x="104292" y="33146"/>
                  </a:lnTo>
                  <a:lnTo>
                    <a:pt x="131231" y="33146"/>
                  </a:lnTo>
                  <a:lnTo>
                    <a:pt x="148590" y="12001"/>
                  </a:lnTo>
                  <a:lnTo>
                    <a:pt x="133159" y="0"/>
                  </a:lnTo>
                  <a:close/>
                </a:path>
                <a:path w="343535" h="268604">
                  <a:moveTo>
                    <a:pt x="260604" y="65150"/>
                  </a:moveTo>
                  <a:lnTo>
                    <a:pt x="201168" y="65150"/>
                  </a:lnTo>
                  <a:lnTo>
                    <a:pt x="201168" y="265175"/>
                  </a:lnTo>
                  <a:lnTo>
                    <a:pt x="228600" y="265175"/>
                  </a:lnTo>
                  <a:lnTo>
                    <a:pt x="228600" y="180593"/>
                  </a:lnTo>
                  <a:lnTo>
                    <a:pt x="281295" y="180593"/>
                  </a:lnTo>
                  <a:lnTo>
                    <a:pt x="280034" y="178879"/>
                  </a:lnTo>
                  <a:lnTo>
                    <a:pt x="298036" y="172695"/>
                  </a:lnTo>
                  <a:lnTo>
                    <a:pt x="313678" y="161555"/>
                  </a:lnTo>
                  <a:lnTo>
                    <a:pt x="317369" y="156019"/>
                  </a:lnTo>
                  <a:lnTo>
                    <a:pt x="228600" y="156019"/>
                  </a:lnTo>
                  <a:lnTo>
                    <a:pt x="228600" y="89725"/>
                  </a:lnTo>
                  <a:lnTo>
                    <a:pt x="316652" y="89725"/>
                  </a:lnTo>
                  <a:lnTo>
                    <a:pt x="306211" y="78330"/>
                  </a:lnTo>
                  <a:lnTo>
                    <a:pt x="284170" y="68298"/>
                  </a:lnTo>
                  <a:lnTo>
                    <a:pt x="260604" y="65150"/>
                  </a:lnTo>
                  <a:close/>
                </a:path>
                <a:path w="343535" h="268604">
                  <a:moveTo>
                    <a:pt x="281295" y="180593"/>
                  </a:moveTo>
                  <a:lnTo>
                    <a:pt x="249173" y="180593"/>
                  </a:lnTo>
                  <a:lnTo>
                    <a:pt x="309181" y="265175"/>
                  </a:lnTo>
                  <a:lnTo>
                    <a:pt x="343471" y="265175"/>
                  </a:lnTo>
                  <a:lnTo>
                    <a:pt x="281295" y="180593"/>
                  </a:lnTo>
                  <a:close/>
                </a:path>
                <a:path w="343535" h="268604">
                  <a:moveTo>
                    <a:pt x="316652" y="89725"/>
                  </a:moveTo>
                  <a:lnTo>
                    <a:pt x="259168" y="89725"/>
                  </a:lnTo>
                  <a:lnTo>
                    <a:pt x="275758" y="92140"/>
                  </a:lnTo>
                  <a:lnTo>
                    <a:pt x="288567" y="98974"/>
                  </a:lnTo>
                  <a:lnTo>
                    <a:pt x="296821" y="109613"/>
                  </a:lnTo>
                  <a:lnTo>
                    <a:pt x="299745" y="123443"/>
                  </a:lnTo>
                  <a:lnTo>
                    <a:pt x="296250" y="138177"/>
                  </a:lnTo>
                  <a:lnTo>
                    <a:pt x="286567" y="148304"/>
                  </a:lnTo>
                  <a:lnTo>
                    <a:pt x="271900" y="154144"/>
                  </a:lnTo>
                  <a:lnTo>
                    <a:pt x="253453" y="156019"/>
                  </a:lnTo>
                  <a:lnTo>
                    <a:pt x="317369" y="156019"/>
                  </a:lnTo>
                  <a:lnTo>
                    <a:pt x="324713" y="145002"/>
                  </a:lnTo>
                  <a:lnTo>
                    <a:pt x="328891" y="122580"/>
                  </a:lnTo>
                  <a:lnTo>
                    <a:pt x="322520" y="96129"/>
                  </a:lnTo>
                  <a:lnTo>
                    <a:pt x="316652" y="89725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6993" y="6873795"/>
              <a:ext cx="539750" cy="200025"/>
            </a:xfrm>
            <a:custGeom>
              <a:avLst/>
              <a:gdLst/>
              <a:ahLst/>
              <a:cxnLst/>
              <a:rect l="l" t="t" r="r" b="b"/>
              <a:pathLst>
                <a:path w="539750" h="200025">
                  <a:moveTo>
                    <a:pt x="101447" y="0"/>
                  </a:moveTo>
                  <a:lnTo>
                    <a:pt x="77444" y="0"/>
                  </a:lnTo>
                  <a:lnTo>
                    <a:pt x="0" y="200024"/>
                  </a:lnTo>
                  <a:lnTo>
                    <a:pt x="30010" y="200024"/>
                  </a:lnTo>
                  <a:lnTo>
                    <a:pt x="45440" y="157441"/>
                  </a:lnTo>
                  <a:lnTo>
                    <a:pt x="161725" y="157441"/>
                  </a:lnTo>
                  <a:lnTo>
                    <a:pt x="152316" y="132867"/>
                  </a:lnTo>
                  <a:lnTo>
                    <a:pt x="54584" y="132867"/>
                  </a:lnTo>
                  <a:lnTo>
                    <a:pt x="88023" y="41719"/>
                  </a:lnTo>
                  <a:lnTo>
                    <a:pt x="117420" y="41719"/>
                  </a:lnTo>
                  <a:lnTo>
                    <a:pt x="101447" y="0"/>
                  </a:lnTo>
                  <a:close/>
                </a:path>
                <a:path w="539750" h="200025">
                  <a:moveTo>
                    <a:pt x="161725" y="157441"/>
                  </a:moveTo>
                  <a:lnTo>
                    <a:pt x="130594" y="157441"/>
                  </a:lnTo>
                  <a:lnTo>
                    <a:pt x="146316" y="200024"/>
                  </a:lnTo>
                  <a:lnTo>
                    <a:pt x="178028" y="200024"/>
                  </a:lnTo>
                  <a:lnTo>
                    <a:pt x="161725" y="157441"/>
                  </a:lnTo>
                  <a:close/>
                </a:path>
                <a:path w="539750" h="200025">
                  <a:moveTo>
                    <a:pt x="117420" y="41719"/>
                  </a:moveTo>
                  <a:lnTo>
                    <a:pt x="88303" y="41719"/>
                  </a:lnTo>
                  <a:lnTo>
                    <a:pt x="121742" y="132867"/>
                  </a:lnTo>
                  <a:lnTo>
                    <a:pt x="152316" y="132867"/>
                  </a:lnTo>
                  <a:lnTo>
                    <a:pt x="117420" y="41719"/>
                  </a:lnTo>
                  <a:close/>
                </a:path>
                <a:path w="539750" h="200025">
                  <a:moveTo>
                    <a:pt x="334327" y="0"/>
                  </a:moveTo>
                  <a:lnTo>
                    <a:pt x="204597" y="0"/>
                  </a:lnTo>
                  <a:lnTo>
                    <a:pt x="204597" y="24574"/>
                  </a:lnTo>
                  <a:lnTo>
                    <a:pt x="296900" y="24574"/>
                  </a:lnTo>
                  <a:lnTo>
                    <a:pt x="202323" y="185445"/>
                  </a:lnTo>
                  <a:lnTo>
                    <a:pt x="202323" y="200024"/>
                  </a:lnTo>
                  <a:lnTo>
                    <a:pt x="341477" y="200024"/>
                  </a:lnTo>
                  <a:lnTo>
                    <a:pt x="341477" y="175450"/>
                  </a:lnTo>
                  <a:lnTo>
                    <a:pt x="240322" y="175450"/>
                  </a:lnTo>
                  <a:lnTo>
                    <a:pt x="334327" y="14858"/>
                  </a:lnTo>
                  <a:lnTo>
                    <a:pt x="334327" y="0"/>
                  </a:lnTo>
                  <a:close/>
                </a:path>
                <a:path w="539750" h="200025">
                  <a:moveTo>
                    <a:pt x="393192" y="0"/>
                  </a:moveTo>
                  <a:lnTo>
                    <a:pt x="361480" y="0"/>
                  </a:lnTo>
                  <a:lnTo>
                    <a:pt x="438061" y="200024"/>
                  </a:lnTo>
                  <a:lnTo>
                    <a:pt x="462064" y="200024"/>
                  </a:lnTo>
                  <a:lnTo>
                    <a:pt x="478214" y="158305"/>
                  </a:lnTo>
                  <a:lnTo>
                    <a:pt x="451205" y="158305"/>
                  </a:lnTo>
                  <a:lnTo>
                    <a:pt x="393192" y="0"/>
                  </a:lnTo>
                  <a:close/>
                </a:path>
                <a:path w="539750" h="200025">
                  <a:moveTo>
                    <a:pt x="539496" y="0"/>
                  </a:moveTo>
                  <a:lnTo>
                    <a:pt x="509498" y="0"/>
                  </a:lnTo>
                  <a:lnTo>
                    <a:pt x="451484" y="158305"/>
                  </a:lnTo>
                  <a:lnTo>
                    <a:pt x="478214" y="158305"/>
                  </a:lnTo>
                  <a:lnTo>
                    <a:pt x="539496" y="0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17362" y="6854142"/>
              <a:ext cx="1578152" cy="84861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0" y="7334999"/>
            <a:ext cx="10692130" cy="225425"/>
          </a:xfrm>
          <a:custGeom>
            <a:avLst/>
            <a:gdLst/>
            <a:ahLst/>
            <a:cxnLst/>
            <a:rect l="l" t="t" r="r" b="b"/>
            <a:pathLst>
              <a:path w="10692130" h="225425">
                <a:moveTo>
                  <a:pt x="10692003" y="0"/>
                </a:moveTo>
                <a:lnTo>
                  <a:pt x="0" y="0"/>
                </a:lnTo>
                <a:lnTo>
                  <a:pt x="0" y="225005"/>
                </a:lnTo>
                <a:lnTo>
                  <a:pt x="10692003" y="225005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2"/>
            <a:ext cx="10692130" cy="252095"/>
          </a:xfrm>
          <a:custGeom>
            <a:avLst/>
            <a:gdLst/>
            <a:ahLst/>
            <a:cxnLst/>
            <a:rect l="l" t="t" r="r" b="b"/>
            <a:pathLst>
              <a:path w="10692130" h="252095">
                <a:moveTo>
                  <a:pt x="10692003" y="0"/>
                </a:moveTo>
                <a:lnTo>
                  <a:pt x="0" y="0"/>
                </a:lnTo>
                <a:lnTo>
                  <a:pt x="0" y="251993"/>
                </a:lnTo>
                <a:lnTo>
                  <a:pt x="10692003" y="251993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6606005"/>
            <a:ext cx="10692130" cy="12700"/>
          </a:xfrm>
          <a:custGeom>
            <a:avLst/>
            <a:gdLst/>
            <a:ahLst/>
            <a:cxnLst/>
            <a:rect l="l" t="t" r="r" b="b"/>
            <a:pathLst>
              <a:path w="10692130" h="12700">
                <a:moveTo>
                  <a:pt x="0" y="0"/>
                </a:moveTo>
                <a:lnTo>
                  <a:pt x="0" y="12700"/>
                </a:lnTo>
                <a:lnTo>
                  <a:pt x="10692003" y="12700"/>
                </a:lnTo>
                <a:lnTo>
                  <a:pt x="10692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C1E2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5"/>
          <p:cNvSpPr txBox="1"/>
          <p:nvPr/>
        </p:nvSpPr>
        <p:spPr>
          <a:xfrm>
            <a:off x="386992" y="521560"/>
            <a:ext cx="8922108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cs-CZ" sz="2800" dirty="0"/>
              <a:t> </a:t>
            </a:r>
            <a:endParaRPr lang="cs-CZ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86992" y="3693698"/>
            <a:ext cx="9303108" cy="375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</a:t>
            </a:r>
            <a:r>
              <a:rPr lang="cs-CZ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Děkuji Vám za pozornost.</a:t>
            </a:r>
          </a:p>
        </p:txBody>
      </p:sp>
    </p:spTree>
    <p:extLst>
      <p:ext uri="{BB962C8B-B14F-4D97-AF65-F5344CB8AC3E}">
        <p14:creationId xmlns:p14="http://schemas.microsoft.com/office/powerpoint/2010/main" xmlns="" val="244420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Skupina 14">
            <a:extLst>
              <a:ext uri="{FF2B5EF4-FFF2-40B4-BE49-F238E27FC236}">
                <a16:creationId xmlns:a16="http://schemas.microsoft.com/office/drawing/2014/main" xmlns="" id="{3B9B18F8-3B31-4360-B5FA-DF66F8ADA41E}"/>
              </a:ext>
            </a:extLst>
          </p:cNvPr>
          <p:cNvGrpSpPr/>
          <p:nvPr/>
        </p:nvGrpSpPr>
        <p:grpSpPr>
          <a:xfrm>
            <a:off x="386993" y="6738060"/>
            <a:ext cx="4908521" cy="454025"/>
            <a:chOff x="386993" y="6738060"/>
            <a:chExt cx="4908521" cy="454025"/>
          </a:xfrm>
        </p:grpSpPr>
        <p:grpSp>
          <p:nvGrpSpPr>
            <p:cNvPr id="2" name="object 2"/>
            <p:cNvGrpSpPr/>
            <p:nvPr/>
          </p:nvGrpSpPr>
          <p:grpSpPr>
            <a:xfrm>
              <a:off x="1038686" y="6738060"/>
              <a:ext cx="454025" cy="454025"/>
              <a:chOff x="1038686" y="6738060"/>
              <a:chExt cx="454025" cy="454025"/>
            </a:xfrm>
          </p:grpSpPr>
          <p:sp>
            <p:nvSpPr>
              <p:cNvPr id="3" name="object 3"/>
              <p:cNvSpPr/>
              <p:nvPr/>
            </p:nvSpPr>
            <p:spPr>
              <a:xfrm>
                <a:off x="1038686" y="6738159"/>
                <a:ext cx="399415" cy="453390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3390">
                    <a:moveTo>
                      <a:pt x="219049" y="0"/>
                    </a:moveTo>
                    <a:lnTo>
                      <a:pt x="174702" y="5874"/>
                    </a:lnTo>
                    <a:lnTo>
                      <a:pt x="133489" y="19877"/>
                    </a:lnTo>
                    <a:lnTo>
                      <a:pt x="96268" y="41153"/>
                    </a:lnTo>
                    <a:lnTo>
                      <a:pt x="63895" y="68845"/>
                    </a:lnTo>
                    <a:lnTo>
                      <a:pt x="37225" y="102096"/>
                    </a:lnTo>
                    <a:lnTo>
                      <a:pt x="17115" y="140051"/>
                    </a:lnTo>
                    <a:lnTo>
                      <a:pt x="4421" y="181852"/>
                    </a:lnTo>
                    <a:lnTo>
                      <a:pt x="0" y="226644"/>
                    </a:lnTo>
                    <a:lnTo>
                      <a:pt x="1003" y="248068"/>
                    </a:lnTo>
                    <a:lnTo>
                      <a:pt x="10833" y="296037"/>
                    </a:lnTo>
                    <a:lnTo>
                      <a:pt x="29615" y="338769"/>
                    </a:lnTo>
                    <a:lnTo>
                      <a:pt x="56413" y="376343"/>
                    </a:lnTo>
                    <a:lnTo>
                      <a:pt x="90143" y="407674"/>
                    </a:lnTo>
                    <a:lnTo>
                      <a:pt x="129722" y="431681"/>
                    </a:lnTo>
                    <a:lnTo>
                      <a:pt x="174067" y="447280"/>
                    </a:lnTo>
                    <a:lnTo>
                      <a:pt x="222097" y="453390"/>
                    </a:lnTo>
                    <a:lnTo>
                      <a:pt x="231508" y="453390"/>
                    </a:lnTo>
                    <a:lnTo>
                      <a:pt x="276224" y="446261"/>
                    </a:lnTo>
                    <a:lnTo>
                      <a:pt x="316317" y="428408"/>
                    </a:lnTo>
                    <a:lnTo>
                      <a:pt x="350221" y="401396"/>
                    </a:lnTo>
                    <a:lnTo>
                      <a:pt x="376374" y="366789"/>
                    </a:lnTo>
                    <a:lnTo>
                      <a:pt x="393213" y="326152"/>
                    </a:lnTo>
                    <a:lnTo>
                      <a:pt x="399173" y="281051"/>
                    </a:lnTo>
                    <a:lnTo>
                      <a:pt x="398604" y="266927"/>
                    </a:lnTo>
                    <a:lnTo>
                      <a:pt x="396924" y="253123"/>
                    </a:lnTo>
                    <a:lnTo>
                      <a:pt x="394174" y="239681"/>
                    </a:lnTo>
                    <a:lnTo>
                      <a:pt x="390398" y="226644"/>
                    </a:lnTo>
                    <a:lnTo>
                      <a:pt x="379674" y="251933"/>
                    </a:lnTo>
                    <a:lnTo>
                      <a:pt x="365223" y="274967"/>
                    </a:lnTo>
                    <a:lnTo>
                      <a:pt x="326656" y="312737"/>
                    </a:lnTo>
                    <a:lnTo>
                      <a:pt x="280119" y="336205"/>
                    </a:lnTo>
                    <a:lnTo>
                      <a:pt x="226809" y="344614"/>
                    </a:lnTo>
                    <a:lnTo>
                      <a:pt x="182723" y="338924"/>
                    </a:lnTo>
                    <a:lnTo>
                      <a:pt x="142863" y="322825"/>
                    </a:lnTo>
                    <a:lnTo>
                      <a:pt x="108685" y="297774"/>
                    </a:lnTo>
                    <a:lnTo>
                      <a:pt x="81647" y="265228"/>
                    </a:lnTo>
                    <a:lnTo>
                      <a:pt x="63207" y="226644"/>
                    </a:lnTo>
                    <a:lnTo>
                      <a:pt x="55001" y="186335"/>
                    </a:lnTo>
                    <a:lnTo>
                      <a:pt x="54432" y="172212"/>
                    </a:lnTo>
                    <a:lnTo>
                      <a:pt x="55631" y="151767"/>
                    </a:lnTo>
                    <a:lnTo>
                      <a:pt x="64820" y="113140"/>
                    </a:lnTo>
                    <a:lnTo>
                      <a:pt x="97873" y="57817"/>
                    </a:lnTo>
                    <a:lnTo>
                      <a:pt x="131908" y="28305"/>
                    </a:lnTo>
                    <a:lnTo>
                      <a:pt x="172887" y="8445"/>
                    </a:lnTo>
                    <a:lnTo>
                      <a:pt x="219049" y="0"/>
                    </a:lnTo>
                    <a:close/>
                  </a:path>
                </a:pathLst>
              </a:custGeom>
              <a:solidFill>
                <a:srgbClr val="8CCDF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" name="object 4"/>
              <p:cNvSpPr/>
              <p:nvPr/>
            </p:nvSpPr>
            <p:spPr>
              <a:xfrm>
                <a:off x="1093115" y="6738060"/>
                <a:ext cx="399415" cy="454025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4025">
                    <a:moveTo>
                      <a:pt x="177076" y="0"/>
                    </a:moveTo>
                    <a:lnTo>
                      <a:pt x="118454" y="8547"/>
                    </a:lnTo>
                    <a:lnTo>
                      <a:pt x="77476" y="28406"/>
                    </a:lnTo>
                    <a:lnTo>
                      <a:pt x="43441" y="57919"/>
                    </a:lnTo>
                    <a:lnTo>
                      <a:pt x="18110" y="95326"/>
                    </a:lnTo>
                    <a:lnTo>
                      <a:pt x="4706" y="132129"/>
                    </a:lnTo>
                    <a:lnTo>
                      <a:pt x="0" y="172313"/>
                    </a:lnTo>
                    <a:lnTo>
                      <a:pt x="571" y="186437"/>
                    </a:lnTo>
                    <a:lnTo>
                      <a:pt x="2254" y="200244"/>
                    </a:lnTo>
                    <a:lnTo>
                      <a:pt x="5004" y="213693"/>
                    </a:lnTo>
                    <a:lnTo>
                      <a:pt x="8775" y="226745"/>
                    </a:lnTo>
                    <a:lnTo>
                      <a:pt x="27221" y="188166"/>
                    </a:lnTo>
                    <a:lnTo>
                      <a:pt x="54262" y="155621"/>
                    </a:lnTo>
                    <a:lnTo>
                      <a:pt x="88440" y="130568"/>
                    </a:lnTo>
                    <a:lnTo>
                      <a:pt x="128297" y="114466"/>
                    </a:lnTo>
                    <a:lnTo>
                      <a:pt x="172377" y="108775"/>
                    </a:lnTo>
                    <a:lnTo>
                      <a:pt x="196113" y="110408"/>
                    </a:lnTo>
                    <a:lnTo>
                      <a:pt x="235077" y="120559"/>
                    </a:lnTo>
                    <a:lnTo>
                      <a:pt x="280437" y="146869"/>
                    </a:lnTo>
                    <a:lnTo>
                      <a:pt x="322545" y="196496"/>
                    </a:lnTo>
                    <a:lnTo>
                      <a:pt x="339742" y="239783"/>
                    </a:lnTo>
                    <a:lnTo>
                      <a:pt x="344741" y="281152"/>
                    </a:lnTo>
                    <a:lnTo>
                      <a:pt x="338781" y="326254"/>
                    </a:lnTo>
                    <a:lnTo>
                      <a:pt x="321942" y="366890"/>
                    </a:lnTo>
                    <a:lnTo>
                      <a:pt x="295789" y="401497"/>
                    </a:lnTo>
                    <a:lnTo>
                      <a:pt x="261884" y="428510"/>
                    </a:lnTo>
                    <a:lnTo>
                      <a:pt x="221792" y="446363"/>
                    </a:lnTo>
                    <a:lnTo>
                      <a:pt x="177076" y="453491"/>
                    </a:lnTo>
                    <a:lnTo>
                      <a:pt x="221955" y="448106"/>
                    </a:lnTo>
                    <a:lnTo>
                      <a:pt x="263701" y="434405"/>
                    </a:lnTo>
                    <a:lnTo>
                      <a:pt x="301435" y="413266"/>
                    </a:lnTo>
                    <a:lnTo>
                      <a:pt x="334278" y="385567"/>
                    </a:lnTo>
                    <a:lnTo>
                      <a:pt x="361352" y="352187"/>
                    </a:lnTo>
                    <a:lnTo>
                      <a:pt x="381778" y="314004"/>
                    </a:lnTo>
                    <a:lnTo>
                      <a:pt x="394678" y="271897"/>
                    </a:lnTo>
                    <a:lnTo>
                      <a:pt x="399173" y="226745"/>
                    </a:lnTo>
                    <a:lnTo>
                      <a:pt x="394678" y="181593"/>
                    </a:lnTo>
                    <a:lnTo>
                      <a:pt x="381778" y="139487"/>
                    </a:lnTo>
                    <a:lnTo>
                      <a:pt x="361352" y="101304"/>
                    </a:lnTo>
                    <a:lnTo>
                      <a:pt x="334278" y="67924"/>
                    </a:lnTo>
                    <a:lnTo>
                      <a:pt x="301435" y="40225"/>
                    </a:lnTo>
                    <a:lnTo>
                      <a:pt x="263701" y="19085"/>
                    </a:lnTo>
                    <a:lnTo>
                      <a:pt x="221955" y="5384"/>
                    </a:lnTo>
                    <a:lnTo>
                      <a:pt x="177076" y="0"/>
                    </a:lnTo>
                    <a:close/>
                  </a:path>
                </a:pathLst>
              </a:custGeom>
              <a:solidFill>
                <a:srgbClr val="5B92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" name="object 5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224989" y="6924309"/>
                <a:ext cx="81000" cy="81000"/>
              </a:xfrm>
              <a:prstGeom prst="rect">
                <a:avLst/>
              </a:prstGeom>
            </p:spPr>
          </p:pic>
        </p:grpSp>
        <p:grpSp>
          <p:nvGrpSpPr>
            <p:cNvPr id="6" name="object 6"/>
            <p:cNvGrpSpPr/>
            <p:nvPr/>
          </p:nvGrpSpPr>
          <p:grpSpPr>
            <a:xfrm>
              <a:off x="2096763" y="6853456"/>
              <a:ext cx="1389380" cy="212090"/>
              <a:chOff x="2096763" y="6853456"/>
              <a:chExt cx="1389380" cy="212090"/>
            </a:xfrm>
          </p:grpSpPr>
          <p:sp>
            <p:nvSpPr>
              <p:cNvPr id="7" name="object 7"/>
              <p:cNvSpPr/>
              <p:nvPr/>
            </p:nvSpPr>
            <p:spPr>
              <a:xfrm>
                <a:off x="2096763" y="6979186"/>
                <a:ext cx="1174115" cy="86360"/>
              </a:xfrm>
              <a:custGeom>
                <a:avLst/>
                <a:gdLst/>
                <a:ahLst/>
                <a:cxnLst/>
                <a:rect l="l" t="t" r="r" b="b"/>
                <a:pathLst>
                  <a:path w="1174114" h="86359">
                    <a:moveTo>
                      <a:pt x="10591" y="25920"/>
                    </a:moveTo>
                    <a:lnTo>
                      <a:pt x="0" y="25920"/>
                    </a:lnTo>
                    <a:lnTo>
                      <a:pt x="22428" y="84556"/>
                    </a:lnTo>
                    <a:lnTo>
                      <a:pt x="32092" y="84556"/>
                    </a:lnTo>
                    <a:lnTo>
                      <a:pt x="36839" y="72313"/>
                    </a:lnTo>
                    <a:lnTo>
                      <a:pt x="27571" y="72313"/>
                    </a:lnTo>
                    <a:lnTo>
                      <a:pt x="10591" y="25920"/>
                    </a:lnTo>
                    <a:close/>
                  </a:path>
                  <a:path w="1174114" h="86359">
                    <a:moveTo>
                      <a:pt x="54825" y="25920"/>
                    </a:moveTo>
                    <a:lnTo>
                      <a:pt x="44742" y="25920"/>
                    </a:lnTo>
                    <a:lnTo>
                      <a:pt x="27774" y="72313"/>
                    </a:lnTo>
                    <a:lnTo>
                      <a:pt x="36839" y="72313"/>
                    </a:lnTo>
                    <a:lnTo>
                      <a:pt x="54825" y="25920"/>
                    </a:lnTo>
                    <a:close/>
                  </a:path>
                  <a:path w="1174114" h="86359">
                    <a:moveTo>
                      <a:pt x="73736" y="25920"/>
                    </a:moveTo>
                    <a:lnTo>
                      <a:pt x="62204" y="25920"/>
                    </a:lnTo>
                    <a:lnTo>
                      <a:pt x="81965" y="60591"/>
                    </a:lnTo>
                    <a:lnTo>
                      <a:pt x="81965" y="84556"/>
                    </a:lnTo>
                    <a:lnTo>
                      <a:pt x="91325" y="84556"/>
                    </a:lnTo>
                    <a:lnTo>
                      <a:pt x="91325" y="60274"/>
                    </a:lnTo>
                    <a:lnTo>
                      <a:pt x="96852" y="50609"/>
                    </a:lnTo>
                    <a:lnTo>
                      <a:pt x="86791" y="50609"/>
                    </a:lnTo>
                    <a:lnTo>
                      <a:pt x="73736" y="25920"/>
                    </a:lnTo>
                    <a:close/>
                  </a:path>
                  <a:path w="1174114" h="86359">
                    <a:moveTo>
                      <a:pt x="110972" y="25920"/>
                    </a:moveTo>
                    <a:lnTo>
                      <a:pt x="100063" y="25920"/>
                    </a:lnTo>
                    <a:lnTo>
                      <a:pt x="87007" y="50609"/>
                    </a:lnTo>
                    <a:lnTo>
                      <a:pt x="96852" y="50609"/>
                    </a:lnTo>
                    <a:lnTo>
                      <a:pt x="110972" y="25920"/>
                    </a:lnTo>
                    <a:close/>
                  </a:path>
                  <a:path w="1174114" h="86359">
                    <a:moveTo>
                      <a:pt x="93179" y="0"/>
                    </a:moveTo>
                    <a:lnTo>
                      <a:pt x="80518" y="17386"/>
                    </a:lnTo>
                    <a:lnTo>
                      <a:pt x="86182" y="21704"/>
                    </a:lnTo>
                    <a:lnTo>
                      <a:pt x="99961" y="5245"/>
                    </a:lnTo>
                    <a:lnTo>
                      <a:pt x="93179" y="0"/>
                    </a:lnTo>
                    <a:close/>
                  </a:path>
                  <a:path w="1174114" h="86359">
                    <a:moveTo>
                      <a:pt x="158800" y="25920"/>
                    </a:moveTo>
                    <a:lnTo>
                      <a:pt x="119507" y="25920"/>
                    </a:lnTo>
                    <a:lnTo>
                      <a:pt x="119507" y="34251"/>
                    </a:lnTo>
                    <a:lnTo>
                      <a:pt x="145745" y="34251"/>
                    </a:lnTo>
                    <a:lnTo>
                      <a:pt x="119202" y="79413"/>
                    </a:lnTo>
                    <a:lnTo>
                      <a:pt x="119202" y="84556"/>
                    </a:lnTo>
                    <a:lnTo>
                      <a:pt x="161074" y="84556"/>
                    </a:lnTo>
                    <a:lnTo>
                      <a:pt x="161074" y="76225"/>
                    </a:lnTo>
                    <a:lnTo>
                      <a:pt x="131953" y="76225"/>
                    </a:lnTo>
                    <a:lnTo>
                      <a:pt x="158800" y="30657"/>
                    </a:lnTo>
                    <a:lnTo>
                      <a:pt x="158800" y="25920"/>
                    </a:lnTo>
                    <a:close/>
                  </a:path>
                  <a:path w="1174114" h="86359">
                    <a:moveTo>
                      <a:pt x="183210" y="25920"/>
                    </a:moveTo>
                    <a:lnTo>
                      <a:pt x="173850" y="25920"/>
                    </a:lnTo>
                    <a:lnTo>
                      <a:pt x="173850" y="84556"/>
                    </a:lnTo>
                    <a:lnTo>
                      <a:pt x="183210" y="84556"/>
                    </a:lnTo>
                    <a:lnTo>
                      <a:pt x="183210" y="67373"/>
                    </a:lnTo>
                    <a:lnTo>
                      <a:pt x="192786" y="56159"/>
                    </a:lnTo>
                    <a:lnTo>
                      <a:pt x="203461" y="56159"/>
                    </a:lnTo>
                    <a:lnTo>
                      <a:pt x="202729" y="54927"/>
                    </a:lnTo>
                    <a:lnTo>
                      <a:pt x="183210" y="54927"/>
                    </a:lnTo>
                    <a:lnTo>
                      <a:pt x="183210" y="25920"/>
                    </a:lnTo>
                    <a:close/>
                  </a:path>
                  <a:path w="1174114" h="86359">
                    <a:moveTo>
                      <a:pt x="203461" y="56159"/>
                    </a:moveTo>
                    <a:lnTo>
                      <a:pt x="192786" y="56159"/>
                    </a:lnTo>
                    <a:lnTo>
                      <a:pt x="209245" y="84556"/>
                    </a:lnTo>
                    <a:lnTo>
                      <a:pt x="220345" y="84556"/>
                    </a:lnTo>
                    <a:lnTo>
                      <a:pt x="203461" y="56159"/>
                    </a:lnTo>
                    <a:close/>
                  </a:path>
                  <a:path w="1174114" h="86359">
                    <a:moveTo>
                      <a:pt x="218605" y="25920"/>
                    </a:moveTo>
                    <a:lnTo>
                      <a:pt x="207289" y="25920"/>
                    </a:lnTo>
                    <a:lnTo>
                      <a:pt x="183210" y="54927"/>
                    </a:lnTo>
                    <a:lnTo>
                      <a:pt x="202729" y="54927"/>
                    </a:lnTo>
                    <a:lnTo>
                      <a:pt x="199059" y="48755"/>
                    </a:lnTo>
                    <a:lnTo>
                      <a:pt x="218605" y="25920"/>
                    </a:lnTo>
                    <a:close/>
                  </a:path>
                  <a:path w="1174114" h="86359">
                    <a:moveTo>
                      <a:pt x="240334" y="25920"/>
                    </a:moveTo>
                    <a:lnTo>
                      <a:pt x="230974" y="25920"/>
                    </a:lnTo>
                    <a:lnTo>
                      <a:pt x="230974" y="57086"/>
                    </a:lnTo>
                    <a:lnTo>
                      <a:pt x="232398" y="69382"/>
                    </a:lnTo>
                    <a:lnTo>
                      <a:pt x="236734" y="78381"/>
                    </a:lnTo>
                    <a:lnTo>
                      <a:pt x="244080" y="83907"/>
                    </a:lnTo>
                    <a:lnTo>
                      <a:pt x="254533" y="85788"/>
                    </a:lnTo>
                    <a:lnTo>
                      <a:pt x="265221" y="83907"/>
                    </a:lnTo>
                    <a:lnTo>
                      <a:pt x="272688" y="78381"/>
                    </a:lnTo>
                    <a:lnTo>
                      <a:pt x="273137" y="77457"/>
                    </a:lnTo>
                    <a:lnTo>
                      <a:pt x="245681" y="77457"/>
                    </a:lnTo>
                    <a:lnTo>
                      <a:pt x="240334" y="71183"/>
                    </a:lnTo>
                    <a:lnTo>
                      <a:pt x="240334" y="25920"/>
                    </a:lnTo>
                    <a:close/>
                  </a:path>
                  <a:path w="1174114" h="86359">
                    <a:moveTo>
                      <a:pt x="278498" y="25920"/>
                    </a:moveTo>
                    <a:lnTo>
                      <a:pt x="269138" y="25920"/>
                    </a:lnTo>
                    <a:lnTo>
                      <a:pt x="269138" y="71183"/>
                    </a:lnTo>
                    <a:lnTo>
                      <a:pt x="263791" y="77457"/>
                    </a:lnTo>
                    <a:lnTo>
                      <a:pt x="273137" y="77457"/>
                    </a:lnTo>
                    <a:lnTo>
                      <a:pt x="277068" y="69382"/>
                    </a:lnTo>
                    <a:lnTo>
                      <a:pt x="278498" y="57086"/>
                    </a:lnTo>
                    <a:lnTo>
                      <a:pt x="278498" y="25920"/>
                    </a:lnTo>
                    <a:close/>
                  </a:path>
                  <a:path w="1174114" h="86359">
                    <a:moveTo>
                      <a:pt x="310921" y="25920"/>
                    </a:moveTo>
                    <a:lnTo>
                      <a:pt x="296824" y="25920"/>
                    </a:lnTo>
                    <a:lnTo>
                      <a:pt x="296824" y="84556"/>
                    </a:lnTo>
                    <a:lnTo>
                      <a:pt x="306184" y="84556"/>
                    </a:lnTo>
                    <a:lnTo>
                      <a:pt x="306184" y="37439"/>
                    </a:lnTo>
                    <a:lnTo>
                      <a:pt x="315383" y="37439"/>
                    </a:lnTo>
                    <a:lnTo>
                      <a:pt x="310921" y="25920"/>
                    </a:lnTo>
                    <a:close/>
                  </a:path>
                  <a:path w="1174114" h="86359">
                    <a:moveTo>
                      <a:pt x="315383" y="37439"/>
                    </a:moveTo>
                    <a:lnTo>
                      <a:pt x="306184" y="37439"/>
                    </a:lnTo>
                    <a:lnTo>
                      <a:pt x="325107" y="84556"/>
                    </a:lnTo>
                    <a:lnTo>
                      <a:pt x="332409" y="84556"/>
                    </a:lnTo>
                    <a:lnTo>
                      <a:pt x="337665" y="71589"/>
                    </a:lnTo>
                    <a:lnTo>
                      <a:pt x="328612" y="71589"/>
                    </a:lnTo>
                    <a:lnTo>
                      <a:pt x="315383" y="37439"/>
                    </a:lnTo>
                    <a:close/>
                  </a:path>
                  <a:path w="1174114" h="86359">
                    <a:moveTo>
                      <a:pt x="360908" y="37337"/>
                    </a:moveTo>
                    <a:lnTo>
                      <a:pt x="351548" y="37337"/>
                    </a:lnTo>
                    <a:lnTo>
                      <a:pt x="351548" y="84556"/>
                    </a:lnTo>
                    <a:lnTo>
                      <a:pt x="360908" y="84556"/>
                    </a:lnTo>
                    <a:lnTo>
                      <a:pt x="360908" y="37337"/>
                    </a:lnTo>
                    <a:close/>
                  </a:path>
                  <a:path w="1174114" h="86359">
                    <a:moveTo>
                      <a:pt x="360908" y="25920"/>
                    </a:moveTo>
                    <a:lnTo>
                      <a:pt x="346811" y="25920"/>
                    </a:lnTo>
                    <a:lnTo>
                      <a:pt x="328714" y="71589"/>
                    </a:lnTo>
                    <a:lnTo>
                      <a:pt x="337665" y="71589"/>
                    </a:lnTo>
                    <a:lnTo>
                      <a:pt x="351548" y="37337"/>
                    </a:lnTo>
                    <a:lnTo>
                      <a:pt x="360908" y="37337"/>
                    </a:lnTo>
                    <a:lnTo>
                      <a:pt x="360908" y="25920"/>
                    </a:lnTo>
                    <a:close/>
                  </a:path>
                  <a:path w="1174114" h="86359">
                    <a:moveTo>
                      <a:pt x="440321" y="24688"/>
                    </a:moveTo>
                    <a:lnTo>
                      <a:pt x="434467" y="24688"/>
                    </a:lnTo>
                    <a:lnTo>
                      <a:pt x="422015" y="27003"/>
                    </a:lnTo>
                    <a:lnTo>
                      <a:pt x="411883" y="33408"/>
                    </a:lnTo>
                    <a:lnTo>
                      <a:pt x="405070" y="43092"/>
                    </a:lnTo>
                    <a:lnTo>
                      <a:pt x="402577" y="55244"/>
                    </a:lnTo>
                    <a:lnTo>
                      <a:pt x="405052" y="67871"/>
                    </a:lnTo>
                    <a:lnTo>
                      <a:pt x="411818" y="77498"/>
                    </a:lnTo>
                    <a:lnTo>
                      <a:pt x="421881" y="83634"/>
                    </a:lnTo>
                    <a:lnTo>
                      <a:pt x="434251" y="85788"/>
                    </a:lnTo>
                    <a:lnTo>
                      <a:pt x="440639" y="85788"/>
                    </a:lnTo>
                    <a:lnTo>
                      <a:pt x="446595" y="83832"/>
                    </a:lnTo>
                    <a:lnTo>
                      <a:pt x="451637" y="80340"/>
                    </a:lnTo>
                    <a:lnTo>
                      <a:pt x="449632" y="77457"/>
                    </a:lnTo>
                    <a:lnTo>
                      <a:pt x="434251" y="77457"/>
                    </a:lnTo>
                    <a:lnTo>
                      <a:pt x="425378" y="75910"/>
                    </a:lnTo>
                    <a:lnTo>
                      <a:pt x="418490" y="71480"/>
                    </a:lnTo>
                    <a:lnTo>
                      <a:pt x="414030" y="64486"/>
                    </a:lnTo>
                    <a:lnTo>
                      <a:pt x="412445" y="55244"/>
                    </a:lnTo>
                    <a:lnTo>
                      <a:pt x="414103" y="46344"/>
                    </a:lnTo>
                    <a:lnTo>
                      <a:pt x="418693" y="39308"/>
                    </a:lnTo>
                    <a:lnTo>
                      <a:pt x="425636" y="34683"/>
                    </a:lnTo>
                    <a:lnTo>
                      <a:pt x="434352" y="33019"/>
                    </a:lnTo>
                    <a:lnTo>
                      <a:pt x="447986" y="33019"/>
                    </a:lnTo>
                    <a:lnTo>
                      <a:pt x="450303" y="29209"/>
                    </a:lnTo>
                    <a:lnTo>
                      <a:pt x="445668" y="26327"/>
                    </a:lnTo>
                    <a:lnTo>
                      <a:pt x="440321" y="24688"/>
                    </a:lnTo>
                    <a:close/>
                  </a:path>
                  <a:path w="1174114" h="86359">
                    <a:moveTo>
                      <a:pt x="446913" y="73545"/>
                    </a:moveTo>
                    <a:lnTo>
                      <a:pt x="443001" y="76123"/>
                    </a:lnTo>
                    <a:lnTo>
                      <a:pt x="438683" y="77457"/>
                    </a:lnTo>
                    <a:lnTo>
                      <a:pt x="449632" y="77457"/>
                    </a:lnTo>
                    <a:lnTo>
                      <a:pt x="446913" y="73545"/>
                    </a:lnTo>
                    <a:close/>
                  </a:path>
                  <a:path w="1174114" h="86359">
                    <a:moveTo>
                      <a:pt x="447986" y="33019"/>
                    </a:moveTo>
                    <a:lnTo>
                      <a:pt x="438581" y="33019"/>
                    </a:lnTo>
                    <a:lnTo>
                      <a:pt x="442480" y="34251"/>
                    </a:lnTo>
                    <a:lnTo>
                      <a:pt x="445985" y="36309"/>
                    </a:lnTo>
                    <a:lnTo>
                      <a:pt x="447986" y="33019"/>
                    </a:lnTo>
                    <a:close/>
                  </a:path>
                  <a:path w="1174114" h="86359">
                    <a:moveTo>
                      <a:pt x="423037" y="1536"/>
                    </a:moveTo>
                    <a:lnTo>
                      <a:pt x="417487" y="5245"/>
                    </a:lnTo>
                    <a:lnTo>
                      <a:pt x="427977" y="21399"/>
                    </a:lnTo>
                    <a:lnTo>
                      <a:pt x="437032" y="21399"/>
                    </a:lnTo>
                    <a:lnTo>
                      <a:pt x="441395" y="14808"/>
                    </a:lnTo>
                    <a:lnTo>
                      <a:pt x="432612" y="14808"/>
                    </a:lnTo>
                    <a:lnTo>
                      <a:pt x="423037" y="1536"/>
                    </a:lnTo>
                    <a:close/>
                  </a:path>
                  <a:path w="1174114" h="86359">
                    <a:moveTo>
                      <a:pt x="442175" y="1536"/>
                    </a:moveTo>
                    <a:lnTo>
                      <a:pt x="432612" y="14808"/>
                    </a:lnTo>
                    <a:lnTo>
                      <a:pt x="441395" y="14808"/>
                    </a:lnTo>
                    <a:lnTo>
                      <a:pt x="447725" y="5245"/>
                    </a:lnTo>
                    <a:lnTo>
                      <a:pt x="442175" y="1536"/>
                    </a:lnTo>
                    <a:close/>
                  </a:path>
                  <a:path w="1174114" h="86359">
                    <a:moveTo>
                      <a:pt x="500938" y="25920"/>
                    </a:moveTo>
                    <a:lnTo>
                      <a:pt x="464934" y="25920"/>
                    </a:lnTo>
                    <a:lnTo>
                      <a:pt x="464934" y="84556"/>
                    </a:lnTo>
                    <a:lnTo>
                      <a:pt x="500938" y="84556"/>
                    </a:lnTo>
                    <a:lnTo>
                      <a:pt x="500938" y="76225"/>
                    </a:lnTo>
                    <a:lnTo>
                      <a:pt x="474294" y="76225"/>
                    </a:lnTo>
                    <a:lnTo>
                      <a:pt x="474294" y="58635"/>
                    </a:lnTo>
                    <a:lnTo>
                      <a:pt x="500938" y="58635"/>
                    </a:lnTo>
                    <a:lnTo>
                      <a:pt x="500938" y="50304"/>
                    </a:lnTo>
                    <a:lnTo>
                      <a:pt x="474294" y="50304"/>
                    </a:lnTo>
                    <a:lnTo>
                      <a:pt x="474294" y="34251"/>
                    </a:lnTo>
                    <a:lnTo>
                      <a:pt x="500938" y="34251"/>
                    </a:lnTo>
                    <a:lnTo>
                      <a:pt x="500938" y="25920"/>
                    </a:lnTo>
                    <a:close/>
                  </a:path>
                  <a:path w="1174114" h="86359">
                    <a:moveTo>
                      <a:pt x="519430" y="70777"/>
                    </a:moveTo>
                    <a:lnTo>
                      <a:pt x="513461" y="77152"/>
                    </a:lnTo>
                    <a:lnTo>
                      <a:pt x="519633" y="83121"/>
                    </a:lnTo>
                    <a:lnTo>
                      <a:pt x="526122" y="85788"/>
                    </a:lnTo>
                    <a:lnTo>
                      <a:pt x="534352" y="85788"/>
                    </a:lnTo>
                    <a:lnTo>
                      <a:pt x="541086" y="84777"/>
                    </a:lnTo>
                    <a:lnTo>
                      <a:pt x="547878" y="81557"/>
                    </a:lnTo>
                    <a:lnTo>
                      <a:pt x="551648" y="77457"/>
                    </a:lnTo>
                    <a:lnTo>
                      <a:pt x="528789" y="77457"/>
                    </a:lnTo>
                    <a:lnTo>
                      <a:pt x="524776" y="75704"/>
                    </a:lnTo>
                    <a:lnTo>
                      <a:pt x="519430" y="70777"/>
                    </a:lnTo>
                    <a:close/>
                  </a:path>
                  <a:path w="1174114" h="86359">
                    <a:moveTo>
                      <a:pt x="542163" y="24688"/>
                    </a:moveTo>
                    <a:lnTo>
                      <a:pt x="524878" y="24688"/>
                    </a:lnTo>
                    <a:lnTo>
                      <a:pt x="516343" y="29933"/>
                    </a:lnTo>
                    <a:lnTo>
                      <a:pt x="516343" y="50914"/>
                    </a:lnTo>
                    <a:lnTo>
                      <a:pt x="523341" y="54317"/>
                    </a:lnTo>
                    <a:lnTo>
                      <a:pt x="537845" y="59347"/>
                    </a:lnTo>
                    <a:lnTo>
                      <a:pt x="545350" y="60998"/>
                    </a:lnTo>
                    <a:lnTo>
                      <a:pt x="545350" y="74675"/>
                    </a:lnTo>
                    <a:lnTo>
                      <a:pt x="539902" y="77457"/>
                    </a:lnTo>
                    <a:lnTo>
                      <a:pt x="551648" y="77457"/>
                    </a:lnTo>
                    <a:lnTo>
                      <a:pt x="553126" y="75849"/>
                    </a:lnTo>
                    <a:lnTo>
                      <a:pt x="555231" y="67373"/>
                    </a:lnTo>
                    <a:lnTo>
                      <a:pt x="555231" y="56476"/>
                    </a:lnTo>
                    <a:lnTo>
                      <a:pt x="547204" y="52870"/>
                    </a:lnTo>
                    <a:lnTo>
                      <a:pt x="532498" y="47929"/>
                    </a:lnTo>
                    <a:lnTo>
                      <a:pt x="525703" y="46393"/>
                    </a:lnTo>
                    <a:lnTo>
                      <a:pt x="525703" y="35699"/>
                    </a:lnTo>
                    <a:lnTo>
                      <a:pt x="529615" y="33019"/>
                    </a:lnTo>
                    <a:lnTo>
                      <a:pt x="550784" y="33019"/>
                    </a:lnTo>
                    <a:lnTo>
                      <a:pt x="552653" y="30556"/>
                    </a:lnTo>
                    <a:lnTo>
                      <a:pt x="547306" y="26847"/>
                    </a:lnTo>
                    <a:lnTo>
                      <a:pt x="542163" y="24688"/>
                    </a:lnTo>
                    <a:close/>
                  </a:path>
                  <a:path w="1174114" h="86359">
                    <a:moveTo>
                      <a:pt x="550784" y="33019"/>
                    </a:moveTo>
                    <a:lnTo>
                      <a:pt x="540308" y="33019"/>
                    </a:lnTo>
                    <a:lnTo>
                      <a:pt x="544220" y="35077"/>
                    </a:lnTo>
                    <a:lnTo>
                      <a:pt x="547509" y="37337"/>
                    </a:lnTo>
                    <a:lnTo>
                      <a:pt x="550784" y="33019"/>
                    </a:lnTo>
                    <a:close/>
                  </a:path>
                  <a:path w="1174114" h="86359">
                    <a:moveTo>
                      <a:pt x="579348" y="25920"/>
                    </a:moveTo>
                    <a:lnTo>
                      <a:pt x="569988" y="25920"/>
                    </a:lnTo>
                    <a:lnTo>
                      <a:pt x="569988" y="84556"/>
                    </a:lnTo>
                    <a:lnTo>
                      <a:pt x="579348" y="84556"/>
                    </a:lnTo>
                    <a:lnTo>
                      <a:pt x="579348" y="67373"/>
                    </a:lnTo>
                    <a:lnTo>
                      <a:pt x="588924" y="56159"/>
                    </a:lnTo>
                    <a:lnTo>
                      <a:pt x="599600" y="56159"/>
                    </a:lnTo>
                    <a:lnTo>
                      <a:pt x="598867" y="54927"/>
                    </a:lnTo>
                    <a:lnTo>
                      <a:pt x="579348" y="54927"/>
                    </a:lnTo>
                    <a:lnTo>
                      <a:pt x="579348" y="25920"/>
                    </a:lnTo>
                    <a:close/>
                  </a:path>
                  <a:path w="1174114" h="86359">
                    <a:moveTo>
                      <a:pt x="599600" y="56159"/>
                    </a:moveTo>
                    <a:lnTo>
                      <a:pt x="588924" y="56159"/>
                    </a:lnTo>
                    <a:lnTo>
                      <a:pt x="605383" y="84556"/>
                    </a:lnTo>
                    <a:lnTo>
                      <a:pt x="616483" y="84556"/>
                    </a:lnTo>
                    <a:lnTo>
                      <a:pt x="599600" y="56159"/>
                    </a:lnTo>
                    <a:close/>
                  </a:path>
                  <a:path w="1174114" h="86359">
                    <a:moveTo>
                      <a:pt x="614743" y="25920"/>
                    </a:moveTo>
                    <a:lnTo>
                      <a:pt x="603427" y="25920"/>
                    </a:lnTo>
                    <a:lnTo>
                      <a:pt x="579348" y="54927"/>
                    </a:lnTo>
                    <a:lnTo>
                      <a:pt x="598867" y="54927"/>
                    </a:lnTo>
                    <a:lnTo>
                      <a:pt x="595198" y="48755"/>
                    </a:lnTo>
                    <a:lnTo>
                      <a:pt x="614743" y="25920"/>
                    </a:lnTo>
                    <a:close/>
                  </a:path>
                  <a:path w="1174114" h="86359">
                    <a:moveTo>
                      <a:pt x="664514" y="25920"/>
                    </a:moveTo>
                    <a:lnTo>
                      <a:pt x="628510" y="25920"/>
                    </a:lnTo>
                    <a:lnTo>
                      <a:pt x="628510" y="84556"/>
                    </a:lnTo>
                    <a:lnTo>
                      <a:pt x="664514" y="84556"/>
                    </a:lnTo>
                    <a:lnTo>
                      <a:pt x="664514" y="76225"/>
                    </a:lnTo>
                    <a:lnTo>
                      <a:pt x="637870" y="76225"/>
                    </a:lnTo>
                    <a:lnTo>
                      <a:pt x="637870" y="58635"/>
                    </a:lnTo>
                    <a:lnTo>
                      <a:pt x="664514" y="58635"/>
                    </a:lnTo>
                    <a:lnTo>
                      <a:pt x="664514" y="50304"/>
                    </a:lnTo>
                    <a:lnTo>
                      <a:pt x="637870" y="50304"/>
                    </a:lnTo>
                    <a:lnTo>
                      <a:pt x="637870" y="34251"/>
                    </a:lnTo>
                    <a:lnTo>
                      <a:pt x="664514" y="34251"/>
                    </a:lnTo>
                    <a:lnTo>
                      <a:pt x="664514" y="25920"/>
                    </a:lnTo>
                    <a:close/>
                  </a:path>
                  <a:path w="1174114" h="86359">
                    <a:moveTo>
                      <a:pt x="653719" y="0"/>
                    </a:moveTo>
                    <a:lnTo>
                      <a:pt x="641057" y="17386"/>
                    </a:lnTo>
                    <a:lnTo>
                      <a:pt x="646722" y="21704"/>
                    </a:lnTo>
                    <a:lnTo>
                      <a:pt x="660501" y="5245"/>
                    </a:lnTo>
                    <a:lnTo>
                      <a:pt x="653719" y="0"/>
                    </a:lnTo>
                    <a:close/>
                  </a:path>
                  <a:path w="1174114" h="86359">
                    <a:moveTo>
                      <a:pt x="722541" y="25920"/>
                    </a:moveTo>
                    <a:lnTo>
                      <a:pt x="709269" y="25920"/>
                    </a:lnTo>
                    <a:lnTo>
                      <a:pt x="709269" y="84556"/>
                    </a:lnTo>
                    <a:lnTo>
                      <a:pt x="718629" y="84556"/>
                    </a:lnTo>
                    <a:lnTo>
                      <a:pt x="718629" y="61201"/>
                    </a:lnTo>
                    <a:lnTo>
                      <a:pt x="737050" y="61201"/>
                    </a:lnTo>
                    <a:lnTo>
                      <a:pt x="736117" y="59969"/>
                    </a:lnTo>
                    <a:lnTo>
                      <a:pt x="744448" y="58013"/>
                    </a:lnTo>
                    <a:lnTo>
                      <a:pt x="748890" y="53073"/>
                    </a:lnTo>
                    <a:lnTo>
                      <a:pt x="718629" y="53073"/>
                    </a:lnTo>
                    <a:lnTo>
                      <a:pt x="718629" y="34048"/>
                    </a:lnTo>
                    <a:lnTo>
                      <a:pt x="747175" y="34048"/>
                    </a:lnTo>
                    <a:lnTo>
                      <a:pt x="743518" y="30022"/>
                    </a:lnTo>
                    <a:lnTo>
                      <a:pt x="734985" y="26915"/>
                    </a:lnTo>
                    <a:lnTo>
                      <a:pt x="722541" y="25920"/>
                    </a:lnTo>
                    <a:close/>
                  </a:path>
                  <a:path w="1174114" h="86359">
                    <a:moveTo>
                      <a:pt x="737050" y="61201"/>
                    </a:moveTo>
                    <a:lnTo>
                      <a:pt x="725525" y="61201"/>
                    </a:lnTo>
                    <a:lnTo>
                      <a:pt x="742899" y="84556"/>
                    </a:lnTo>
                    <a:lnTo>
                      <a:pt x="754735" y="84556"/>
                    </a:lnTo>
                    <a:lnTo>
                      <a:pt x="737050" y="61201"/>
                    </a:lnTo>
                    <a:close/>
                  </a:path>
                  <a:path w="1174114" h="86359">
                    <a:moveTo>
                      <a:pt x="747175" y="34048"/>
                    </a:moveTo>
                    <a:lnTo>
                      <a:pt x="736625" y="34048"/>
                    </a:lnTo>
                    <a:lnTo>
                      <a:pt x="740130" y="36410"/>
                    </a:lnTo>
                    <a:lnTo>
                      <a:pt x="740130" y="50914"/>
                    </a:lnTo>
                    <a:lnTo>
                      <a:pt x="733958" y="53073"/>
                    </a:lnTo>
                    <a:lnTo>
                      <a:pt x="748890" y="53073"/>
                    </a:lnTo>
                    <a:lnTo>
                      <a:pt x="749998" y="51841"/>
                    </a:lnTo>
                    <a:lnTo>
                      <a:pt x="749998" y="43306"/>
                    </a:lnTo>
                    <a:lnTo>
                      <a:pt x="748426" y="35425"/>
                    </a:lnTo>
                    <a:lnTo>
                      <a:pt x="747175" y="34048"/>
                    </a:lnTo>
                    <a:close/>
                  </a:path>
                  <a:path w="1174114" h="86359">
                    <a:moveTo>
                      <a:pt x="803529" y="25920"/>
                    </a:moveTo>
                    <a:lnTo>
                      <a:pt x="767524" y="25920"/>
                    </a:lnTo>
                    <a:lnTo>
                      <a:pt x="767524" y="84556"/>
                    </a:lnTo>
                    <a:lnTo>
                      <a:pt x="803529" y="84556"/>
                    </a:lnTo>
                    <a:lnTo>
                      <a:pt x="803529" y="76225"/>
                    </a:lnTo>
                    <a:lnTo>
                      <a:pt x="776884" y="76225"/>
                    </a:lnTo>
                    <a:lnTo>
                      <a:pt x="776884" y="58635"/>
                    </a:lnTo>
                    <a:lnTo>
                      <a:pt x="803529" y="58635"/>
                    </a:lnTo>
                    <a:lnTo>
                      <a:pt x="803529" y="50304"/>
                    </a:lnTo>
                    <a:lnTo>
                      <a:pt x="776884" y="50304"/>
                    </a:lnTo>
                    <a:lnTo>
                      <a:pt x="776884" y="34251"/>
                    </a:lnTo>
                    <a:lnTo>
                      <a:pt x="803529" y="34251"/>
                    </a:lnTo>
                    <a:lnTo>
                      <a:pt x="803529" y="25920"/>
                    </a:lnTo>
                    <a:close/>
                  </a:path>
                  <a:path w="1174114" h="86359">
                    <a:moveTo>
                      <a:pt x="837844" y="25920"/>
                    </a:moveTo>
                    <a:lnTo>
                      <a:pt x="820966" y="25920"/>
                    </a:lnTo>
                    <a:lnTo>
                      <a:pt x="820966" y="84556"/>
                    </a:lnTo>
                    <a:lnTo>
                      <a:pt x="830338" y="84556"/>
                    </a:lnTo>
                    <a:lnTo>
                      <a:pt x="830338" y="62649"/>
                    </a:lnTo>
                    <a:lnTo>
                      <a:pt x="840930" y="62649"/>
                    </a:lnTo>
                    <a:lnTo>
                      <a:pt x="844321" y="62229"/>
                    </a:lnTo>
                    <a:lnTo>
                      <a:pt x="847407" y="61404"/>
                    </a:lnTo>
                    <a:lnTo>
                      <a:pt x="855738" y="59042"/>
                    </a:lnTo>
                    <a:lnTo>
                      <a:pt x="859896" y="54317"/>
                    </a:lnTo>
                    <a:lnTo>
                      <a:pt x="830338" y="54317"/>
                    </a:lnTo>
                    <a:lnTo>
                      <a:pt x="830338" y="34251"/>
                    </a:lnTo>
                    <a:lnTo>
                      <a:pt x="861707" y="34251"/>
                    </a:lnTo>
                    <a:lnTo>
                      <a:pt x="861707" y="33845"/>
                    </a:lnTo>
                    <a:lnTo>
                      <a:pt x="853579" y="27774"/>
                    </a:lnTo>
                    <a:lnTo>
                      <a:pt x="843495" y="26327"/>
                    </a:lnTo>
                    <a:lnTo>
                      <a:pt x="841032" y="26022"/>
                    </a:lnTo>
                    <a:lnTo>
                      <a:pt x="837844" y="25920"/>
                    </a:lnTo>
                    <a:close/>
                  </a:path>
                  <a:path w="1174114" h="86359">
                    <a:moveTo>
                      <a:pt x="861707" y="34251"/>
                    </a:moveTo>
                    <a:lnTo>
                      <a:pt x="841235" y="34251"/>
                    </a:lnTo>
                    <a:lnTo>
                      <a:pt x="843089" y="34556"/>
                    </a:lnTo>
                    <a:lnTo>
                      <a:pt x="844626" y="35077"/>
                    </a:lnTo>
                    <a:lnTo>
                      <a:pt x="849363" y="36410"/>
                    </a:lnTo>
                    <a:lnTo>
                      <a:pt x="851827" y="39700"/>
                    </a:lnTo>
                    <a:lnTo>
                      <a:pt x="851827" y="48653"/>
                    </a:lnTo>
                    <a:lnTo>
                      <a:pt x="849668" y="51536"/>
                    </a:lnTo>
                    <a:lnTo>
                      <a:pt x="843394" y="54000"/>
                    </a:lnTo>
                    <a:lnTo>
                      <a:pt x="840727" y="54317"/>
                    </a:lnTo>
                    <a:lnTo>
                      <a:pt x="859896" y="54317"/>
                    </a:lnTo>
                    <a:lnTo>
                      <a:pt x="861707" y="52260"/>
                    </a:lnTo>
                    <a:lnTo>
                      <a:pt x="861707" y="34251"/>
                    </a:lnTo>
                    <a:close/>
                  </a:path>
                  <a:path w="1174114" h="86359">
                    <a:moveTo>
                      <a:pt x="883602" y="25920"/>
                    </a:moveTo>
                    <a:lnTo>
                      <a:pt x="874242" y="25920"/>
                    </a:lnTo>
                    <a:lnTo>
                      <a:pt x="874242" y="57086"/>
                    </a:lnTo>
                    <a:lnTo>
                      <a:pt x="875665" y="69382"/>
                    </a:lnTo>
                    <a:lnTo>
                      <a:pt x="880000" y="78381"/>
                    </a:lnTo>
                    <a:lnTo>
                      <a:pt x="887342" y="83907"/>
                    </a:lnTo>
                    <a:lnTo>
                      <a:pt x="897788" y="85788"/>
                    </a:lnTo>
                    <a:lnTo>
                      <a:pt x="908478" y="83907"/>
                    </a:lnTo>
                    <a:lnTo>
                      <a:pt x="915949" y="78381"/>
                    </a:lnTo>
                    <a:lnTo>
                      <a:pt x="916399" y="77457"/>
                    </a:lnTo>
                    <a:lnTo>
                      <a:pt x="888949" y="77457"/>
                    </a:lnTo>
                    <a:lnTo>
                      <a:pt x="883602" y="71183"/>
                    </a:lnTo>
                    <a:lnTo>
                      <a:pt x="883602" y="25920"/>
                    </a:lnTo>
                    <a:close/>
                  </a:path>
                  <a:path w="1174114" h="86359">
                    <a:moveTo>
                      <a:pt x="921766" y="25920"/>
                    </a:moveTo>
                    <a:lnTo>
                      <a:pt x="912406" y="25920"/>
                    </a:lnTo>
                    <a:lnTo>
                      <a:pt x="912406" y="71183"/>
                    </a:lnTo>
                    <a:lnTo>
                      <a:pt x="907046" y="77457"/>
                    </a:lnTo>
                    <a:lnTo>
                      <a:pt x="916399" y="77457"/>
                    </a:lnTo>
                    <a:lnTo>
                      <a:pt x="920334" y="69382"/>
                    </a:lnTo>
                    <a:lnTo>
                      <a:pt x="921766" y="57086"/>
                    </a:lnTo>
                    <a:lnTo>
                      <a:pt x="921766" y="25920"/>
                    </a:lnTo>
                    <a:close/>
                  </a:path>
                  <a:path w="1174114" h="86359">
                    <a:moveTo>
                      <a:pt x="959840" y="25920"/>
                    </a:moveTo>
                    <a:lnTo>
                      <a:pt x="940079" y="25920"/>
                    </a:lnTo>
                    <a:lnTo>
                      <a:pt x="940079" y="84556"/>
                    </a:lnTo>
                    <a:lnTo>
                      <a:pt x="959840" y="84556"/>
                    </a:lnTo>
                    <a:lnTo>
                      <a:pt x="965898" y="84035"/>
                    </a:lnTo>
                    <a:lnTo>
                      <a:pt x="977112" y="79717"/>
                    </a:lnTo>
                    <a:lnTo>
                      <a:pt x="979484" y="76428"/>
                    </a:lnTo>
                    <a:lnTo>
                      <a:pt x="949439" y="76428"/>
                    </a:lnTo>
                    <a:lnTo>
                      <a:pt x="949439" y="58737"/>
                    </a:lnTo>
                    <a:lnTo>
                      <a:pt x="978858" y="58737"/>
                    </a:lnTo>
                    <a:lnTo>
                      <a:pt x="976807" y="56375"/>
                    </a:lnTo>
                    <a:lnTo>
                      <a:pt x="968883" y="54101"/>
                    </a:lnTo>
                    <a:lnTo>
                      <a:pt x="975677" y="51638"/>
                    </a:lnTo>
                    <a:lnTo>
                      <a:pt x="976298" y="50609"/>
                    </a:lnTo>
                    <a:lnTo>
                      <a:pt x="949439" y="50609"/>
                    </a:lnTo>
                    <a:lnTo>
                      <a:pt x="949439" y="34048"/>
                    </a:lnTo>
                    <a:lnTo>
                      <a:pt x="977738" y="34048"/>
                    </a:lnTo>
                    <a:lnTo>
                      <a:pt x="975156" y="30962"/>
                    </a:lnTo>
                    <a:lnTo>
                      <a:pt x="969505" y="28384"/>
                    </a:lnTo>
                    <a:lnTo>
                      <a:pt x="964971" y="26428"/>
                    </a:lnTo>
                    <a:lnTo>
                      <a:pt x="959840" y="25920"/>
                    </a:lnTo>
                    <a:close/>
                  </a:path>
                  <a:path w="1174114" h="86359">
                    <a:moveTo>
                      <a:pt x="978858" y="58737"/>
                    </a:moveTo>
                    <a:lnTo>
                      <a:pt x="966317" y="58737"/>
                    </a:lnTo>
                    <a:lnTo>
                      <a:pt x="970940" y="61925"/>
                    </a:lnTo>
                    <a:lnTo>
                      <a:pt x="970940" y="70777"/>
                    </a:lnTo>
                    <a:lnTo>
                      <a:pt x="969302" y="73444"/>
                    </a:lnTo>
                    <a:lnTo>
                      <a:pt x="966216" y="74777"/>
                    </a:lnTo>
                    <a:lnTo>
                      <a:pt x="963028" y="76225"/>
                    </a:lnTo>
                    <a:lnTo>
                      <a:pt x="958697" y="76428"/>
                    </a:lnTo>
                    <a:lnTo>
                      <a:pt x="979484" y="76428"/>
                    </a:lnTo>
                    <a:lnTo>
                      <a:pt x="980821" y="74574"/>
                    </a:lnTo>
                    <a:lnTo>
                      <a:pt x="980821" y="60998"/>
                    </a:lnTo>
                    <a:lnTo>
                      <a:pt x="978858" y="58737"/>
                    </a:lnTo>
                    <a:close/>
                  </a:path>
                  <a:path w="1174114" h="86359">
                    <a:moveTo>
                      <a:pt x="977738" y="34048"/>
                    </a:moveTo>
                    <a:lnTo>
                      <a:pt x="964260" y="34048"/>
                    </a:lnTo>
                    <a:lnTo>
                      <a:pt x="968984" y="36309"/>
                    </a:lnTo>
                    <a:lnTo>
                      <a:pt x="968984" y="47929"/>
                    </a:lnTo>
                    <a:lnTo>
                      <a:pt x="963739" y="50609"/>
                    </a:lnTo>
                    <a:lnTo>
                      <a:pt x="976298" y="50609"/>
                    </a:lnTo>
                    <a:lnTo>
                      <a:pt x="978344" y="47218"/>
                    </a:lnTo>
                    <a:lnTo>
                      <a:pt x="978344" y="34772"/>
                    </a:lnTo>
                    <a:lnTo>
                      <a:pt x="977738" y="34048"/>
                    </a:lnTo>
                    <a:close/>
                  </a:path>
                  <a:path w="1174114" h="86359">
                    <a:moveTo>
                      <a:pt x="1005979" y="25920"/>
                    </a:moveTo>
                    <a:lnTo>
                      <a:pt x="996619" y="25920"/>
                    </a:lnTo>
                    <a:lnTo>
                      <a:pt x="996619" y="84556"/>
                    </a:lnTo>
                    <a:lnTo>
                      <a:pt x="1031494" y="84556"/>
                    </a:lnTo>
                    <a:lnTo>
                      <a:pt x="1031494" y="76225"/>
                    </a:lnTo>
                    <a:lnTo>
                      <a:pt x="1005979" y="76225"/>
                    </a:lnTo>
                    <a:lnTo>
                      <a:pt x="1005979" y="25920"/>
                    </a:lnTo>
                    <a:close/>
                  </a:path>
                  <a:path w="1174114" h="86359">
                    <a:moveTo>
                      <a:pt x="1052880" y="25920"/>
                    </a:moveTo>
                    <a:lnTo>
                      <a:pt x="1043520" y="25920"/>
                    </a:lnTo>
                    <a:lnTo>
                      <a:pt x="1043520" y="84556"/>
                    </a:lnTo>
                    <a:lnTo>
                      <a:pt x="1052880" y="84556"/>
                    </a:lnTo>
                    <a:lnTo>
                      <a:pt x="1052880" y="25920"/>
                    </a:lnTo>
                    <a:close/>
                  </a:path>
                  <a:path w="1174114" h="86359">
                    <a:moveTo>
                      <a:pt x="1081201" y="25920"/>
                    </a:moveTo>
                    <a:lnTo>
                      <a:pt x="1071841" y="25920"/>
                    </a:lnTo>
                    <a:lnTo>
                      <a:pt x="1071841" y="84556"/>
                    </a:lnTo>
                    <a:lnTo>
                      <a:pt x="1081201" y="84556"/>
                    </a:lnTo>
                    <a:lnTo>
                      <a:pt x="1081201" y="67373"/>
                    </a:lnTo>
                    <a:lnTo>
                      <a:pt x="1090764" y="56159"/>
                    </a:lnTo>
                    <a:lnTo>
                      <a:pt x="1101443" y="56159"/>
                    </a:lnTo>
                    <a:lnTo>
                      <a:pt x="1100710" y="54927"/>
                    </a:lnTo>
                    <a:lnTo>
                      <a:pt x="1081201" y="54927"/>
                    </a:lnTo>
                    <a:lnTo>
                      <a:pt x="1081201" y="25920"/>
                    </a:lnTo>
                    <a:close/>
                  </a:path>
                  <a:path w="1174114" h="86359">
                    <a:moveTo>
                      <a:pt x="1101443" y="56159"/>
                    </a:moveTo>
                    <a:lnTo>
                      <a:pt x="1090764" y="56159"/>
                    </a:lnTo>
                    <a:lnTo>
                      <a:pt x="1107224" y="84556"/>
                    </a:lnTo>
                    <a:lnTo>
                      <a:pt x="1118336" y="84556"/>
                    </a:lnTo>
                    <a:lnTo>
                      <a:pt x="1101443" y="56159"/>
                    </a:lnTo>
                    <a:close/>
                  </a:path>
                  <a:path w="1174114" h="86359">
                    <a:moveTo>
                      <a:pt x="1116584" y="25920"/>
                    </a:moveTo>
                    <a:lnTo>
                      <a:pt x="1105268" y="25920"/>
                    </a:lnTo>
                    <a:lnTo>
                      <a:pt x="1081201" y="54927"/>
                    </a:lnTo>
                    <a:lnTo>
                      <a:pt x="1100710" y="54927"/>
                    </a:lnTo>
                    <a:lnTo>
                      <a:pt x="1097038" y="48755"/>
                    </a:lnTo>
                    <a:lnTo>
                      <a:pt x="1116584" y="25920"/>
                    </a:lnTo>
                    <a:close/>
                  </a:path>
                  <a:path w="1174114" h="86359">
                    <a:moveTo>
                      <a:pt x="1136662" y="25920"/>
                    </a:moveTo>
                    <a:lnTo>
                      <a:pt x="1125143" y="25920"/>
                    </a:lnTo>
                    <a:lnTo>
                      <a:pt x="1144892" y="60591"/>
                    </a:lnTo>
                    <a:lnTo>
                      <a:pt x="1144892" y="84556"/>
                    </a:lnTo>
                    <a:lnTo>
                      <a:pt x="1154252" y="84556"/>
                    </a:lnTo>
                    <a:lnTo>
                      <a:pt x="1154252" y="60274"/>
                    </a:lnTo>
                    <a:lnTo>
                      <a:pt x="1159779" y="50609"/>
                    </a:lnTo>
                    <a:lnTo>
                      <a:pt x="1149731" y="50609"/>
                    </a:lnTo>
                    <a:lnTo>
                      <a:pt x="1136662" y="25920"/>
                    </a:lnTo>
                    <a:close/>
                  </a:path>
                  <a:path w="1174114" h="86359">
                    <a:moveTo>
                      <a:pt x="1173899" y="25920"/>
                    </a:moveTo>
                    <a:lnTo>
                      <a:pt x="1163002" y="25920"/>
                    </a:lnTo>
                    <a:lnTo>
                      <a:pt x="1149934" y="50609"/>
                    </a:lnTo>
                    <a:lnTo>
                      <a:pt x="1159779" y="50609"/>
                    </a:lnTo>
                    <a:lnTo>
                      <a:pt x="1173899" y="25920"/>
                    </a:lnTo>
                    <a:close/>
                  </a:path>
                </a:pathLst>
              </a:custGeom>
              <a:solidFill>
                <a:srgbClr val="3C3C3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097377" y="6853456"/>
                <a:ext cx="1388668" cy="85788"/>
              </a:xfrm>
              <a:prstGeom prst="rect">
                <a:avLst/>
              </a:prstGeom>
            </p:spPr>
          </p:pic>
        </p:grpSp>
        <p:sp>
          <p:nvSpPr>
            <p:cNvPr id="9" name="object 9"/>
            <p:cNvSpPr/>
            <p:nvPr/>
          </p:nvSpPr>
          <p:spPr>
            <a:xfrm>
              <a:off x="1608052" y="6808645"/>
              <a:ext cx="343535" cy="268605"/>
            </a:xfrm>
            <a:custGeom>
              <a:avLst/>
              <a:gdLst/>
              <a:ahLst/>
              <a:cxnLst/>
              <a:rect l="l" t="t" r="r" b="b"/>
              <a:pathLst>
                <a:path w="343535" h="268604">
                  <a:moveTo>
                    <a:pt x="107441" y="61721"/>
                  </a:moveTo>
                  <a:lnTo>
                    <a:pt x="65702" y="69565"/>
                  </a:lnTo>
                  <a:lnTo>
                    <a:pt x="31542" y="91259"/>
                  </a:lnTo>
                  <a:lnTo>
                    <a:pt x="8470" y="124044"/>
                  </a:lnTo>
                  <a:lnTo>
                    <a:pt x="0" y="165163"/>
                  </a:lnTo>
                  <a:lnTo>
                    <a:pt x="8390" y="207970"/>
                  </a:lnTo>
                  <a:lnTo>
                    <a:pt x="31327" y="240568"/>
                  </a:lnTo>
                  <a:lnTo>
                    <a:pt x="65461" y="261323"/>
                  </a:lnTo>
                  <a:lnTo>
                    <a:pt x="107441" y="268604"/>
                  </a:lnTo>
                  <a:lnTo>
                    <a:pt x="123272" y="267395"/>
                  </a:lnTo>
                  <a:lnTo>
                    <a:pt x="138483" y="263856"/>
                  </a:lnTo>
                  <a:lnTo>
                    <a:pt x="152890" y="258119"/>
                  </a:lnTo>
                  <a:lnTo>
                    <a:pt x="166306" y="250316"/>
                  </a:lnTo>
                  <a:lnTo>
                    <a:pt x="161794" y="244030"/>
                  </a:lnTo>
                  <a:lnTo>
                    <a:pt x="107441" y="244030"/>
                  </a:lnTo>
                  <a:lnTo>
                    <a:pt x="75920" y="238538"/>
                  </a:lnTo>
                  <a:lnTo>
                    <a:pt x="51149" y="222813"/>
                  </a:lnTo>
                  <a:lnTo>
                    <a:pt x="34950" y="197980"/>
                  </a:lnTo>
                  <a:lnTo>
                    <a:pt x="29146" y="165163"/>
                  </a:lnTo>
                  <a:lnTo>
                    <a:pt x="35031" y="133552"/>
                  </a:lnTo>
                  <a:lnTo>
                    <a:pt x="51363" y="108584"/>
                  </a:lnTo>
                  <a:lnTo>
                    <a:pt x="76161" y="92190"/>
                  </a:lnTo>
                  <a:lnTo>
                    <a:pt x="107441" y="86296"/>
                  </a:lnTo>
                  <a:lnTo>
                    <a:pt x="155605" y="86296"/>
                  </a:lnTo>
                  <a:lnTo>
                    <a:pt x="161163" y="77152"/>
                  </a:lnTo>
                  <a:lnTo>
                    <a:pt x="148907" y="70642"/>
                  </a:lnTo>
                  <a:lnTo>
                    <a:pt x="135797" y="65793"/>
                  </a:lnTo>
                  <a:lnTo>
                    <a:pt x="121940" y="62766"/>
                  </a:lnTo>
                  <a:lnTo>
                    <a:pt x="107441" y="61721"/>
                  </a:lnTo>
                  <a:close/>
                </a:path>
                <a:path w="343535" h="268604">
                  <a:moveTo>
                    <a:pt x="151739" y="230022"/>
                  </a:moveTo>
                  <a:lnTo>
                    <a:pt x="141119" y="236192"/>
                  </a:lnTo>
                  <a:lnTo>
                    <a:pt x="130220" y="240568"/>
                  </a:lnTo>
                  <a:lnTo>
                    <a:pt x="119026" y="243168"/>
                  </a:lnTo>
                  <a:lnTo>
                    <a:pt x="107441" y="244030"/>
                  </a:lnTo>
                  <a:lnTo>
                    <a:pt x="161794" y="244030"/>
                  </a:lnTo>
                  <a:lnTo>
                    <a:pt x="151739" y="230022"/>
                  </a:lnTo>
                  <a:close/>
                </a:path>
                <a:path w="343535" h="268604">
                  <a:moveTo>
                    <a:pt x="155605" y="86296"/>
                  </a:moveTo>
                  <a:lnTo>
                    <a:pt x="107441" y="86296"/>
                  </a:lnTo>
                  <a:lnTo>
                    <a:pt x="118406" y="87126"/>
                  </a:lnTo>
                  <a:lnTo>
                    <a:pt x="128943" y="89511"/>
                  </a:lnTo>
                  <a:lnTo>
                    <a:pt x="138945" y="93288"/>
                  </a:lnTo>
                  <a:lnTo>
                    <a:pt x="148310" y="98297"/>
                  </a:lnTo>
                  <a:lnTo>
                    <a:pt x="155605" y="86296"/>
                  </a:lnTo>
                  <a:close/>
                </a:path>
                <a:path w="343535" h="268604">
                  <a:moveTo>
                    <a:pt x="75145" y="0"/>
                  </a:moveTo>
                  <a:lnTo>
                    <a:pt x="59436" y="12001"/>
                  </a:lnTo>
                  <a:lnTo>
                    <a:pt x="90004" y="50291"/>
                  </a:lnTo>
                  <a:lnTo>
                    <a:pt x="117157" y="50291"/>
                  </a:lnTo>
                  <a:lnTo>
                    <a:pt x="131231" y="33146"/>
                  </a:lnTo>
                  <a:lnTo>
                    <a:pt x="104292" y="33146"/>
                  </a:lnTo>
                  <a:lnTo>
                    <a:pt x="75145" y="0"/>
                  </a:lnTo>
                  <a:close/>
                </a:path>
                <a:path w="343535" h="268604">
                  <a:moveTo>
                    <a:pt x="133159" y="0"/>
                  </a:moveTo>
                  <a:lnTo>
                    <a:pt x="104292" y="33146"/>
                  </a:lnTo>
                  <a:lnTo>
                    <a:pt x="131231" y="33146"/>
                  </a:lnTo>
                  <a:lnTo>
                    <a:pt x="148590" y="12001"/>
                  </a:lnTo>
                  <a:lnTo>
                    <a:pt x="133159" y="0"/>
                  </a:lnTo>
                  <a:close/>
                </a:path>
                <a:path w="343535" h="268604">
                  <a:moveTo>
                    <a:pt x="260604" y="65150"/>
                  </a:moveTo>
                  <a:lnTo>
                    <a:pt x="201168" y="65150"/>
                  </a:lnTo>
                  <a:lnTo>
                    <a:pt x="201168" y="265175"/>
                  </a:lnTo>
                  <a:lnTo>
                    <a:pt x="228600" y="265175"/>
                  </a:lnTo>
                  <a:lnTo>
                    <a:pt x="228600" y="180593"/>
                  </a:lnTo>
                  <a:lnTo>
                    <a:pt x="281295" y="180593"/>
                  </a:lnTo>
                  <a:lnTo>
                    <a:pt x="280034" y="178879"/>
                  </a:lnTo>
                  <a:lnTo>
                    <a:pt x="298036" y="172695"/>
                  </a:lnTo>
                  <a:lnTo>
                    <a:pt x="313678" y="161555"/>
                  </a:lnTo>
                  <a:lnTo>
                    <a:pt x="317369" y="156019"/>
                  </a:lnTo>
                  <a:lnTo>
                    <a:pt x="228600" y="156019"/>
                  </a:lnTo>
                  <a:lnTo>
                    <a:pt x="228600" y="89725"/>
                  </a:lnTo>
                  <a:lnTo>
                    <a:pt x="316652" y="89725"/>
                  </a:lnTo>
                  <a:lnTo>
                    <a:pt x="306211" y="78330"/>
                  </a:lnTo>
                  <a:lnTo>
                    <a:pt x="284170" y="68298"/>
                  </a:lnTo>
                  <a:lnTo>
                    <a:pt x="260604" y="65150"/>
                  </a:lnTo>
                  <a:close/>
                </a:path>
                <a:path w="343535" h="268604">
                  <a:moveTo>
                    <a:pt x="281295" y="180593"/>
                  </a:moveTo>
                  <a:lnTo>
                    <a:pt x="249173" y="180593"/>
                  </a:lnTo>
                  <a:lnTo>
                    <a:pt x="309181" y="265175"/>
                  </a:lnTo>
                  <a:lnTo>
                    <a:pt x="343471" y="265175"/>
                  </a:lnTo>
                  <a:lnTo>
                    <a:pt x="281295" y="180593"/>
                  </a:lnTo>
                  <a:close/>
                </a:path>
                <a:path w="343535" h="268604">
                  <a:moveTo>
                    <a:pt x="316652" y="89725"/>
                  </a:moveTo>
                  <a:lnTo>
                    <a:pt x="259168" y="89725"/>
                  </a:lnTo>
                  <a:lnTo>
                    <a:pt x="275758" y="92140"/>
                  </a:lnTo>
                  <a:lnTo>
                    <a:pt x="288567" y="98974"/>
                  </a:lnTo>
                  <a:lnTo>
                    <a:pt x="296821" y="109613"/>
                  </a:lnTo>
                  <a:lnTo>
                    <a:pt x="299745" y="123443"/>
                  </a:lnTo>
                  <a:lnTo>
                    <a:pt x="296250" y="138177"/>
                  </a:lnTo>
                  <a:lnTo>
                    <a:pt x="286567" y="148304"/>
                  </a:lnTo>
                  <a:lnTo>
                    <a:pt x="271900" y="154144"/>
                  </a:lnTo>
                  <a:lnTo>
                    <a:pt x="253453" y="156019"/>
                  </a:lnTo>
                  <a:lnTo>
                    <a:pt x="317369" y="156019"/>
                  </a:lnTo>
                  <a:lnTo>
                    <a:pt x="324713" y="145002"/>
                  </a:lnTo>
                  <a:lnTo>
                    <a:pt x="328891" y="122580"/>
                  </a:lnTo>
                  <a:lnTo>
                    <a:pt x="322520" y="96129"/>
                  </a:lnTo>
                  <a:lnTo>
                    <a:pt x="316652" y="89725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6993" y="6873795"/>
              <a:ext cx="539750" cy="200025"/>
            </a:xfrm>
            <a:custGeom>
              <a:avLst/>
              <a:gdLst/>
              <a:ahLst/>
              <a:cxnLst/>
              <a:rect l="l" t="t" r="r" b="b"/>
              <a:pathLst>
                <a:path w="539750" h="200025">
                  <a:moveTo>
                    <a:pt x="101447" y="0"/>
                  </a:moveTo>
                  <a:lnTo>
                    <a:pt x="77444" y="0"/>
                  </a:lnTo>
                  <a:lnTo>
                    <a:pt x="0" y="200024"/>
                  </a:lnTo>
                  <a:lnTo>
                    <a:pt x="30010" y="200024"/>
                  </a:lnTo>
                  <a:lnTo>
                    <a:pt x="45440" y="157441"/>
                  </a:lnTo>
                  <a:lnTo>
                    <a:pt x="161725" y="157441"/>
                  </a:lnTo>
                  <a:lnTo>
                    <a:pt x="152316" y="132867"/>
                  </a:lnTo>
                  <a:lnTo>
                    <a:pt x="54584" y="132867"/>
                  </a:lnTo>
                  <a:lnTo>
                    <a:pt x="88023" y="41719"/>
                  </a:lnTo>
                  <a:lnTo>
                    <a:pt x="117420" y="41719"/>
                  </a:lnTo>
                  <a:lnTo>
                    <a:pt x="101447" y="0"/>
                  </a:lnTo>
                  <a:close/>
                </a:path>
                <a:path w="539750" h="200025">
                  <a:moveTo>
                    <a:pt x="161725" y="157441"/>
                  </a:moveTo>
                  <a:lnTo>
                    <a:pt x="130594" y="157441"/>
                  </a:lnTo>
                  <a:lnTo>
                    <a:pt x="146316" y="200024"/>
                  </a:lnTo>
                  <a:lnTo>
                    <a:pt x="178028" y="200024"/>
                  </a:lnTo>
                  <a:lnTo>
                    <a:pt x="161725" y="157441"/>
                  </a:lnTo>
                  <a:close/>
                </a:path>
                <a:path w="539750" h="200025">
                  <a:moveTo>
                    <a:pt x="117420" y="41719"/>
                  </a:moveTo>
                  <a:lnTo>
                    <a:pt x="88303" y="41719"/>
                  </a:lnTo>
                  <a:lnTo>
                    <a:pt x="121742" y="132867"/>
                  </a:lnTo>
                  <a:lnTo>
                    <a:pt x="152316" y="132867"/>
                  </a:lnTo>
                  <a:lnTo>
                    <a:pt x="117420" y="41719"/>
                  </a:lnTo>
                  <a:close/>
                </a:path>
                <a:path w="539750" h="200025">
                  <a:moveTo>
                    <a:pt x="334327" y="0"/>
                  </a:moveTo>
                  <a:lnTo>
                    <a:pt x="204597" y="0"/>
                  </a:lnTo>
                  <a:lnTo>
                    <a:pt x="204597" y="24574"/>
                  </a:lnTo>
                  <a:lnTo>
                    <a:pt x="296900" y="24574"/>
                  </a:lnTo>
                  <a:lnTo>
                    <a:pt x="202323" y="185445"/>
                  </a:lnTo>
                  <a:lnTo>
                    <a:pt x="202323" y="200024"/>
                  </a:lnTo>
                  <a:lnTo>
                    <a:pt x="341477" y="200024"/>
                  </a:lnTo>
                  <a:lnTo>
                    <a:pt x="341477" y="175450"/>
                  </a:lnTo>
                  <a:lnTo>
                    <a:pt x="240322" y="175450"/>
                  </a:lnTo>
                  <a:lnTo>
                    <a:pt x="334327" y="14858"/>
                  </a:lnTo>
                  <a:lnTo>
                    <a:pt x="334327" y="0"/>
                  </a:lnTo>
                  <a:close/>
                </a:path>
                <a:path w="539750" h="200025">
                  <a:moveTo>
                    <a:pt x="393192" y="0"/>
                  </a:moveTo>
                  <a:lnTo>
                    <a:pt x="361480" y="0"/>
                  </a:lnTo>
                  <a:lnTo>
                    <a:pt x="438061" y="200024"/>
                  </a:lnTo>
                  <a:lnTo>
                    <a:pt x="462064" y="200024"/>
                  </a:lnTo>
                  <a:lnTo>
                    <a:pt x="478214" y="158305"/>
                  </a:lnTo>
                  <a:lnTo>
                    <a:pt x="451205" y="158305"/>
                  </a:lnTo>
                  <a:lnTo>
                    <a:pt x="393192" y="0"/>
                  </a:lnTo>
                  <a:close/>
                </a:path>
                <a:path w="539750" h="200025">
                  <a:moveTo>
                    <a:pt x="539496" y="0"/>
                  </a:moveTo>
                  <a:lnTo>
                    <a:pt x="509498" y="0"/>
                  </a:lnTo>
                  <a:lnTo>
                    <a:pt x="451484" y="158305"/>
                  </a:lnTo>
                  <a:lnTo>
                    <a:pt x="478214" y="158305"/>
                  </a:lnTo>
                  <a:lnTo>
                    <a:pt x="539496" y="0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17362" y="6854142"/>
              <a:ext cx="1578152" cy="84861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0" y="7334999"/>
            <a:ext cx="10692130" cy="225425"/>
          </a:xfrm>
          <a:custGeom>
            <a:avLst/>
            <a:gdLst/>
            <a:ahLst/>
            <a:cxnLst/>
            <a:rect l="l" t="t" r="r" b="b"/>
            <a:pathLst>
              <a:path w="10692130" h="225425">
                <a:moveTo>
                  <a:pt x="10692003" y="0"/>
                </a:moveTo>
                <a:lnTo>
                  <a:pt x="0" y="0"/>
                </a:lnTo>
                <a:lnTo>
                  <a:pt x="0" y="225005"/>
                </a:lnTo>
                <a:lnTo>
                  <a:pt x="10692003" y="225005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2"/>
            <a:ext cx="10692130" cy="252095"/>
          </a:xfrm>
          <a:custGeom>
            <a:avLst/>
            <a:gdLst/>
            <a:ahLst/>
            <a:cxnLst/>
            <a:rect l="l" t="t" r="r" b="b"/>
            <a:pathLst>
              <a:path w="10692130" h="252095">
                <a:moveTo>
                  <a:pt x="10692003" y="0"/>
                </a:moveTo>
                <a:lnTo>
                  <a:pt x="0" y="0"/>
                </a:lnTo>
                <a:lnTo>
                  <a:pt x="0" y="251993"/>
                </a:lnTo>
                <a:lnTo>
                  <a:pt x="10692003" y="251993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6606005"/>
            <a:ext cx="10692130" cy="12700"/>
          </a:xfrm>
          <a:custGeom>
            <a:avLst/>
            <a:gdLst/>
            <a:ahLst/>
            <a:cxnLst/>
            <a:rect l="l" t="t" r="r" b="b"/>
            <a:pathLst>
              <a:path w="10692130" h="12700">
                <a:moveTo>
                  <a:pt x="0" y="0"/>
                </a:moveTo>
                <a:lnTo>
                  <a:pt x="0" y="12700"/>
                </a:lnTo>
                <a:lnTo>
                  <a:pt x="10692003" y="12700"/>
                </a:lnTo>
                <a:lnTo>
                  <a:pt x="10692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C1E2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5"/>
          <p:cNvSpPr txBox="1"/>
          <p:nvPr/>
        </p:nvSpPr>
        <p:spPr>
          <a:xfrm>
            <a:off x="386992" y="521560"/>
            <a:ext cx="10065108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ZD, program, koncepce i aplikace je k dispozici v anglickém jazyce</a:t>
            </a:r>
            <a:endParaRPr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165100" y="1050339"/>
            <a:ext cx="10692130" cy="35394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endParaRPr lang="cs-CZ" sz="1600" dirty="0">
              <a:latin typeface="Tahoma" charset="0"/>
              <a:ea typeface="Tahoma" charset="0"/>
              <a:cs typeface="Tahoma" charset="0"/>
            </a:endParaRPr>
          </a:p>
          <a:p>
            <a:pPr algn="l"/>
            <a:endParaRPr lang="cs-CZ" sz="1600" dirty="0">
              <a:latin typeface="Tahoma" charset="0"/>
              <a:ea typeface="Tahoma" charset="0"/>
              <a:cs typeface="Tahoma" charset="0"/>
            </a:endParaRPr>
          </a:p>
          <a:p>
            <a:pPr algn="l"/>
            <a:endParaRPr lang="cs-CZ" sz="1600" dirty="0">
              <a:latin typeface="Tahoma" charset="0"/>
              <a:ea typeface="Tahoma" charset="0"/>
              <a:cs typeface="Tahoma" charset="0"/>
            </a:endParaRPr>
          </a:p>
          <a:p>
            <a:pPr algn="l"/>
            <a:r>
              <a:rPr lang="cs-CZ" sz="1600" dirty="0">
                <a:latin typeface="Tahoma" charset="0"/>
                <a:ea typeface="Tahoma" charset="0"/>
                <a:cs typeface="Tahoma" charset="0"/>
              </a:rPr>
              <a:t>Zadávací dokumentace ČJ/ENG</a:t>
            </a:r>
          </a:p>
          <a:p>
            <a:pPr algn="l"/>
            <a:r>
              <a:rPr lang="cs-CZ" sz="1600" dirty="0">
                <a:latin typeface="Tahoma" charset="0"/>
                <a:ea typeface="Tahoma" charset="0"/>
                <a:cs typeface="Tahoma" charset="0"/>
                <a:hlinkClick r:id="rId5"/>
              </a:rPr>
              <a:t>https://www.azvcr.cz/vyhlaseni-jednostupnove-verejne-souteze-o-ucelovou-podporu-mz-na-leta-2024-2027/</a:t>
            </a:r>
            <a:endParaRPr lang="cs-CZ" sz="1600" dirty="0">
              <a:latin typeface="Tahoma" charset="0"/>
              <a:ea typeface="Tahoma" charset="0"/>
              <a:cs typeface="Tahoma" charset="0"/>
            </a:endParaRPr>
          </a:p>
          <a:p>
            <a:pPr algn="l"/>
            <a:endParaRPr lang="cs-CZ" sz="1600" dirty="0">
              <a:latin typeface="Tahoma" charset="0"/>
              <a:ea typeface="Tahoma" charset="0"/>
              <a:cs typeface="Tahoma" charset="0"/>
            </a:endParaRPr>
          </a:p>
          <a:p>
            <a:pPr algn="l"/>
            <a:r>
              <a:rPr lang="cs-CZ" sz="1600" dirty="0">
                <a:latin typeface="Tahoma" charset="0"/>
                <a:ea typeface="Tahoma" charset="0"/>
                <a:cs typeface="Tahoma" charset="0"/>
              </a:rPr>
              <a:t>Program na podporu zdravotnického aplikovaného výzkumu na léta 2024 – 2030 (kód „NW“) ČJ/ENG</a:t>
            </a:r>
          </a:p>
          <a:p>
            <a:pPr algn="l"/>
            <a:r>
              <a:rPr lang="cs-CZ" sz="1600" dirty="0">
                <a:latin typeface="Tahoma" charset="0"/>
                <a:ea typeface="Tahoma" charset="0"/>
                <a:cs typeface="Tahoma" charset="0"/>
                <a:hlinkClick r:id="rId6"/>
              </a:rPr>
              <a:t>https://www.mzcr.cz/program-na-podporu-zdravotnickeho-aplikovaneho-vyzkumu-na-leta-2024-2030-kod-nw/</a:t>
            </a:r>
            <a:endParaRPr lang="cs-CZ" sz="1600" dirty="0">
              <a:latin typeface="Tahoma" charset="0"/>
              <a:ea typeface="Tahoma" charset="0"/>
              <a:cs typeface="Tahoma" charset="0"/>
            </a:endParaRPr>
          </a:p>
          <a:p>
            <a:pPr algn="l"/>
            <a:endParaRPr lang="cs-CZ" sz="1600" dirty="0">
              <a:latin typeface="Tahoma" charset="0"/>
              <a:ea typeface="Tahoma" charset="0"/>
              <a:cs typeface="Tahoma" charset="0"/>
            </a:endParaRPr>
          </a:p>
          <a:p>
            <a:pPr algn="l"/>
            <a:r>
              <a:rPr lang="cs-CZ" sz="1600" dirty="0">
                <a:latin typeface="Tahoma" charset="0"/>
                <a:ea typeface="Tahoma" charset="0"/>
                <a:cs typeface="Tahoma" charset="0"/>
              </a:rPr>
              <a:t>Koncepce zdravotnického výzkumu do roku 2030</a:t>
            </a:r>
          </a:p>
          <a:p>
            <a:pPr algn="l"/>
            <a:r>
              <a:rPr lang="cs-CZ" sz="1600" dirty="0">
                <a:latin typeface="Tahoma" charset="0"/>
                <a:ea typeface="Tahoma" charset="0"/>
                <a:cs typeface="Tahoma" charset="0"/>
                <a:hlinkClick r:id="rId7"/>
              </a:rPr>
              <a:t>https://www.mzcr.cz/koncepce-zdravotnickeho-vyzkumu-do-roku-2030/</a:t>
            </a:r>
            <a:endParaRPr lang="cs-CZ" sz="1600" dirty="0">
              <a:latin typeface="Tahoma" charset="0"/>
              <a:ea typeface="Tahoma" charset="0"/>
              <a:cs typeface="Tahoma" charset="0"/>
            </a:endParaRPr>
          </a:p>
          <a:p>
            <a:pPr algn="l"/>
            <a:endParaRPr lang="cs-CZ" sz="1600" dirty="0">
              <a:latin typeface="Tahoma" charset="0"/>
              <a:ea typeface="Tahoma" charset="0"/>
              <a:cs typeface="Tahoma" charset="0"/>
            </a:endParaRPr>
          </a:p>
          <a:p>
            <a:pPr algn="l"/>
            <a:r>
              <a:rPr lang="cs-CZ" sz="1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aplikace ISVP</a:t>
            </a:r>
            <a:r>
              <a:rPr lang="cs-CZ" sz="1600" b="1" dirty="0">
                <a:effectLst/>
                <a:latin typeface="Tahoma" charset="0"/>
                <a:ea typeface="Tahoma" charset="0"/>
                <a:cs typeface="Tahoma" charset="0"/>
              </a:rPr>
              <a:t> nově též i v anglickém jazyce</a:t>
            </a:r>
            <a:endParaRPr lang="cs-CZ" sz="1600" b="1" dirty="0">
              <a:latin typeface="Tahoma" charset="0"/>
              <a:ea typeface="Tahoma" charset="0"/>
              <a:cs typeface="Tahoma" charset="0"/>
            </a:endParaRPr>
          </a:p>
          <a:p>
            <a:pPr algn="l"/>
            <a:endParaRPr lang="cs-CZ" sz="1600" dirty="0">
              <a:latin typeface="Tahoma" charset="0"/>
              <a:ea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930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Skupina 14">
            <a:extLst>
              <a:ext uri="{FF2B5EF4-FFF2-40B4-BE49-F238E27FC236}">
                <a16:creationId xmlns:a16="http://schemas.microsoft.com/office/drawing/2014/main" xmlns="" id="{3B9B18F8-3B31-4360-B5FA-DF66F8ADA41E}"/>
              </a:ext>
            </a:extLst>
          </p:cNvPr>
          <p:cNvGrpSpPr/>
          <p:nvPr/>
        </p:nvGrpSpPr>
        <p:grpSpPr>
          <a:xfrm>
            <a:off x="386993" y="6738060"/>
            <a:ext cx="4908521" cy="454025"/>
            <a:chOff x="386993" y="6738060"/>
            <a:chExt cx="4908521" cy="454025"/>
          </a:xfrm>
        </p:grpSpPr>
        <p:grpSp>
          <p:nvGrpSpPr>
            <p:cNvPr id="2" name="object 2"/>
            <p:cNvGrpSpPr/>
            <p:nvPr/>
          </p:nvGrpSpPr>
          <p:grpSpPr>
            <a:xfrm>
              <a:off x="1038686" y="6738060"/>
              <a:ext cx="454025" cy="454025"/>
              <a:chOff x="1038686" y="6738060"/>
              <a:chExt cx="454025" cy="454025"/>
            </a:xfrm>
          </p:grpSpPr>
          <p:sp>
            <p:nvSpPr>
              <p:cNvPr id="3" name="object 3"/>
              <p:cNvSpPr/>
              <p:nvPr/>
            </p:nvSpPr>
            <p:spPr>
              <a:xfrm>
                <a:off x="1038686" y="6738159"/>
                <a:ext cx="399415" cy="453390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3390">
                    <a:moveTo>
                      <a:pt x="219049" y="0"/>
                    </a:moveTo>
                    <a:lnTo>
                      <a:pt x="174702" y="5874"/>
                    </a:lnTo>
                    <a:lnTo>
                      <a:pt x="133489" y="19877"/>
                    </a:lnTo>
                    <a:lnTo>
                      <a:pt x="96268" y="41153"/>
                    </a:lnTo>
                    <a:lnTo>
                      <a:pt x="63895" y="68845"/>
                    </a:lnTo>
                    <a:lnTo>
                      <a:pt x="37225" y="102096"/>
                    </a:lnTo>
                    <a:lnTo>
                      <a:pt x="17115" y="140051"/>
                    </a:lnTo>
                    <a:lnTo>
                      <a:pt x="4421" y="181852"/>
                    </a:lnTo>
                    <a:lnTo>
                      <a:pt x="0" y="226644"/>
                    </a:lnTo>
                    <a:lnTo>
                      <a:pt x="1003" y="248068"/>
                    </a:lnTo>
                    <a:lnTo>
                      <a:pt x="10833" y="296037"/>
                    </a:lnTo>
                    <a:lnTo>
                      <a:pt x="29615" y="338769"/>
                    </a:lnTo>
                    <a:lnTo>
                      <a:pt x="56413" y="376343"/>
                    </a:lnTo>
                    <a:lnTo>
                      <a:pt x="90143" y="407674"/>
                    </a:lnTo>
                    <a:lnTo>
                      <a:pt x="129722" y="431681"/>
                    </a:lnTo>
                    <a:lnTo>
                      <a:pt x="174067" y="447280"/>
                    </a:lnTo>
                    <a:lnTo>
                      <a:pt x="222097" y="453390"/>
                    </a:lnTo>
                    <a:lnTo>
                      <a:pt x="231508" y="453390"/>
                    </a:lnTo>
                    <a:lnTo>
                      <a:pt x="276224" y="446261"/>
                    </a:lnTo>
                    <a:lnTo>
                      <a:pt x="316317" y="428408"/>
                    </a:lnTo>
                    <a:lnTo>
                      <a:pt x="350221" y="401396"/>
                    </a:lnTo>
                    <a:lnTo>
                      <a:pt x="376374" y="366789"/>
                    </a:lnTo>
                    <a:lnTo>
                      <a:pt x="393213" y="326152"/>
                    </a:lnTo>
                    <a:lnTo>
                      <a:pt x="399173" y="281051"/>
                    </a:lnTo>
                    <a:lnTo>
                      <a:pt x="398604" y="266927"/>
                    </a:lnTo>
                    <a:lnTo>
                      <a:pt x="396924" y="253123"/>
                    </a:lnTo>
                    <a:lnTo>
                      <a:pt x="394174" y="239681"/>
                    </a:lnTo>
                    <a:lnTo>
                      <a:pt x="390398" y="226644"/>
                    </a:lnTo>
                    <a:lnTo>
                      <a:pt x="379674" y="251933"/>
                    </a:lnTo>
                    <a:lnTo>
                      <a:pt x="365223" y="274967"/>
                    </a:lnTo>
                    <a:lnTo>
                      <a:pt x="326656" y="312737"/>
                    </a:lnTo>
                    <a:lnTo>
                      <a:pt x="280119" y="336205"/>
                    </a:lnTo>
                    <a:lnTo>
                      <a:pt x="226809" y="344614"/>
                    </a:lnTo>
                    <a:lnTo>
                      <a:pt x="182723" y="338924"/>
                    </a:lnTo>
                    <a:lnTo>
                      <a:pt x="142863" y="322825"/>
                    </a:lnTo>
                    <a:lnTo>
                      <a:pt x="108685" y="297774"/>
                    </a:lnTo>
                    <a:lnTo>
                      <a:pt x="81647" y="265228"/>
                    </a:lnTo>
                    <a:lnTo>
                      <a:pt x="63207" y="226644"/>
                    </a:lnTo>
                    <a:lnTo>
                      <a:pt x="55001" y="186335"/>
                    </a:lnTo>
                    <a:lnTo>
                      <a:pt x="54432" y="172212"/>
                    </a:lnTo>
                    <a:lnTo>
                      <a:pt x="55631" y="151767"/>
                    </a:lnTo>
                    <a:lnTo>
                      <a:pt x="64820" y="113140"/>
                    </a:lnTo>
                    <a:lnTo>
                      <a:pt x="97873" y="57817"/>
                    </a:lnTo>
                    <a:lnTo>
                      <a:pt x="131908" y="28305"/>
                    </a:lnTo>
                    <a:lnTo>
                      <a:pt x="172887" y="8445"/>
                    </a:lnTo>
                    <a:lnTo>
                      <a:pt x="219049" y="0"/>
                    </a:lnTo>
                    <a:close/>
                  </a:path>
                </a:pathLst>
              </a:custGeom>
              <a:solidFill>
                <a:srgbClr val="8CCDF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" name="object 4"/>
              <p:cNvSpPr/>
              <p:nvPr/>
            </p:nvSpPr>
            <p:spPr>
              <a:xfrm>
                <a:off x="1093115" y="6738060"/>
                <a:ext cx="399415" cy="454025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4025">
                    <a:moveTo>
                      <a:pt x="177076" y="0"/>
                    </a:moveTo>
                    <a:lnTo>
                      <a:pt x="118454" y="8547"/>
                    </a:lnTo>
                    <a:lnTo>
                      <a:pt x="77476" y="28406"/>
                    </a:lnTo>
                    <a:lnTo>
                      <a:pt x="43441" y="57919"/>
                    </a:lnTo>
                    <a:lnTo>
                      <a:pt x="18110" y="95326"/>
                    </a:lnTo>
                    <a:lnTo>
                      <a:pt x="4706" y="132129"/>
                    </a:lnTo>
                    <a:lnTo>
                      <a:pt x="0" y="172313"/>
                    </a:lnTo>
                    <a:lnTo>
                      <a:pt x="571" y="186437"/>
                    </a:lnTo>
                    <a:lnTo>
                      <a:pt x="2254" y="200244"/>
                    </a:lnTo>
                    <a:lnTo>
                      <a:pt x="5004" y="213693"/>
                    </a:lnTo>
                    <a:lnTo>
                      <a:pt x="8775" y="226745"/>
                    </a:lnTo>
                    <a:lnTo>
                      <a:pt x="27221" y="188166"/>
                    </a:lnTo>
                    <a:lnTo>
                      <a:pt x="54262" y="155621"/>
                    </a:lnTo>
                    <a:lnTo>
                      <a:pt x="88440" y="130568"/>
                    </a:lnTo>
                    <a:lnTo>
                      <a:pt x="128297" y="114466"/>
                    </a:lnTo>
                    <a:lnTo>
                      <a:pt x="172377" y="108775"/>
                    </a:lnTo>
                    <a:lnTo>
                      <a:pt x="196113" y="110408"/>
                    </a:lnTo>
                    <a:lnTo>
                      <a:pt x="235077" y="120559"/>
                    </a:lnTo>
                    <a:lnTo>
                      <a:pt x="280437" y="146869"/>
                    </a:lnTo>
                    <a:lnTo>
                      <a:pt x="322545" y="196496"/>
                    </a:lnTo>
                    <a:lnTo>
                      <a:pt x="339742" y="239783"/>
                    </a:lnTo>
                    <a:lnTo>
                      <a:pt x="344741" y="281152"/>
                    </a:lnTo>
                    <a:lnTo>
                      <a:pt x="338781" y="326254"/>
                    </a:lnTo>
                    <a:lnTo>
                      <a:pt x="321942" y="366890"/>
                    </a:lnTo>
                    <a:lnTo>
                      <a:pt x="295789" y="401497"/>
                    </a:lnTo>
                    <a:lnTo>
                      <a:pt x="261884" y="428510"/>
                    </a:lnTo>
                    <a:lnTo>
                      <a:pt x="221792" y="446363"/>
                    </a:lnTo>
                    <a:lnTo>
                      <a:pt x="177076" y="453491"/>
                    </a:lnTo>
                    <a:lnTo>
                      <a:pt x="221955" y="448106"/>
                    </a:lnTo>
                    <a:lnTo>
                      <a:pt x="263701" y="434405"/>
                    </a:lnTo>
                    <a:lnTo>
                      <a:pt x="301435" y="413266"/>
                    </a:lnTo>
                    <a:lnTo>
                      <a:pt x="334278" y="385567"/>
                    </a:lnTo>
                    <a:lnTo>
                      <a:pt x="361352" y="352187"/>
                    </a:lnTo>
                    <a:lnTo>
                      <a:pt x="381778" y="314004"/>
                    </a:lnTo>
                    <a:lnTo>
                      <a:pt x="394678" y="271897"/>
                    </a:lnTo>
                    <a:lnTo>
                      <a:pt x="399173" y="226745"/>
                    </a:lnTo>
                    <a:lnTo>
                      <a:pt x="394678" y="181593"/>
                    </a:lnTo>
                    <a:lnTo>
                      <a:pt x="381778" y="139487"/>
                    </a:lnTo>
                    <a:lnTo>
                      <a:pt x="361352" y="101304"/>
                    </a:lnTo>
                    <a:lnTo>
                      <a:pt x="334278" y="67924"/>
                    </a:lnTo>
                    <a:lnTo>
                      <a:pt x="301435" y="40225"/>
                    </a:lnTo>
                    <a:lnTo>
                      <a:pt x="263701" y="19085"/>
                    </a:lnTo>
                    <a:lnTo>
                      <a:pt x="221955" y="5384"/>
                    </a:lnTo>
                    <a:lnTo>
                      <a:pt x="177076" y="0"/>
                    </a:lnTo>
                    <a:close/>
                  </a:path>
                </a:pathLst>
              </a:custGeom>
              <a:solidFill>
                <a:srgbClr val="5B92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" name="object 5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224989" y="6924309"/>
                <a:ext cx="81000" cy="81000"/>
              </a:xfrm>
              <a:prstGeom prst="rect">
                <a:avLst/>
              </a:prstGeom>
            </p:spPr>
          </p:pic>
        </p:grpSp>
        <p:grpSp>
          <p:nvGrpSpPr>
            <p:cNvPr id="6" name="object 6"/>
            <p:cNvGrpSpPr/>
            <p:nvPr/>
          </p:nvGrpSpPr>
          <p:grpSpPr>
            <a:xfrm>
              <a:off x="2096763" y="6853456"/>
              <a:ext cx="1389380" cy="212090"/>
              <a:chOff x="2096763" y="6853456"/>
              <a:chExt cx="1389380" cy="212090"/>
            </a:xfrm>
          </p:grpSpPr>
          <p:sp>
            <p:nvSpPr>
              <p:cNvPr id="7" name="object 7"/>
              <p:cNvSpPr/>
              <p:nvPr/>
            </p:nvSpPr>
            <p:spPr>
              <a:xfrm>
                <a:off x="2096763" y="6979186"/>
                <a:ext cx="1174115" cy="86360"/>
              </a:xfrm>
              <a:custGeom>
                <a:avLst/>
                <a:gdLst/>
                <a:ahLst/>
                <a:cxnLst/>
                <a:rect l="l" t="t" r="r" b="b"/>
                <a:pathLst>
                  <a:path w="1174114" h="86359">
                    <a:moveTo>
                      <a:pt x="10591" y="25920"/>
                    </a:moveTo>
                    <a:lnTo>
                      <a:pt x="0" y="25920"/>
                    </a:lnTo>
                    <a:lnTo>
                      <a:pt x="22428" y="84556"/>
                    </a:lnTo>
                    <a:lnTo>
                      <a:pt x="32092" y="84556"/>
                    </a:lnTo>
                    <a:lnTo>
                      <a:pt x="36839" y="72313"/>
                    </a:lnTo>
                    <a:lnTo>
                      <a:pt x="27571" y="72313"/>
                    </a:lnTo>
                    <a:lnTo>
                      <a:pt x="10591" y="25920"/>
                    </a:lnTo>
                    <a:close/>
                  </a:path>
                  <a:path w="1174114" h="86359">
                    <a:moveTo>
                      <a:pt x="54825" y="25920"/>
                    </a:moveTo>
                    <a:lnTo>
                      <a:pt x="44742" y="25920"/>
                    </a:lnTo>
                    <a:lnTo>
                      <a:pt x="27774" y="72313"/>
                    </a:lnTo>
                    <a:lnTo>
                      <a:pt x="36839" y="72313"/>
                    </a:lnTo>
                    <a:lnTo>
                      <a:pt x="54825" y="25920"/>
                    </a:lnTo>
                    <a:close/>
                  </a:path>
                  <a:path w="1174114" h="86359">
                    <a:moveTo>
                      <a:pt x="73736" y="25920"/>
                    </a:moveTo>
                    <a:lnTo>
                      <a:pt x="62204" y="25920"/>
                    </a:lnTo>
                    <a:lnTo>
                      <a:pt x="81965" y="60591"/>
                    </a:lnTo>
                    <a:lnTo>
                      <a:pt x="81965" y="84556"/>
                    </a:lnTo>
                    <a:lnTo>
                      <a:pt x="91325" y="84556"/>
                    </a:lnTo>
                    <a:lnTo>
                      <a:pt x="91325" y="60274"/>
                    </a:lnTo>
                    <a:lnTo>
                      <a:pt x="96852" y="50609"/>
                    </a:lnTo>
                    <a:lnTo>
                      <a:pt x="86791" y="50609"/>
                    </a:lnTo>
                    <a:lnTo>
                      <a:pt x="73736" y="25920"/>
                    </a:lnTo>
                    <a:close/>
                  </a:path>
                  <a:path w="1174114" h="86359">
                    <a:moveTo>
                      <a:pt x="110972" y="25920"/>
                    </a:moveTo>
                    <a:lnTo>
                      <a:pt x="100063" y="25920"/>
                    </a:lnTo>
                    <a:lnTo>
                      <a:pt x="87007" y="50609"/>
                    </a:lnTo>
                    <a:lnTo>
                      <a:pt x="96852" y="50609"/>
                    </a:lnTo>
                    <a:lnTo>
                      <a:pt x="110972" y="25920"/>
                    </a:lnTo>
                    <a:close/>
                  </a:path>
                  <a:path w="1174114" h="86359">
                    <a:moveTo>
                      <a:pt x="93179" y="0"/>
                    </a:moveTo>
                    <a:lnTo>
                      <a:pt x="80518" y="17386"/>
                    </a:lnTo>
                    <a:lnTo>
                      <a:pt x="86182" y="21704"/>
                    </a:lnTo>
                    <a:lnTo>
                      <a:pt x="99961" y="5245"/>
                    </a:lnTo>
                    <a:lnTo>
                      <a:pt x="93179" y="0"/>
                    </a:lnTo>
                    <a:close/>
                  </a:path>
                  <a:path w="1174114" h="86359">
                    <a:moveTo>
                      <a:pt x="158800" y="25920"/>
                    </a:moveTo>
                    <a:lnTo>
                      <a:pt x="119507" y="25920"/>
                    </a:lnTo>
                    <a:lnTo>
                      <a:pt x="119507" y="34251"/>
                    </a:lnTo>
                    <a:lnTo>
                      <a:pt x="145745" y="34251"/>
                    </a:lnTo>
                    <a:lnTo>
                      <a:pt x="119202" y="79413"/>
                    </a:lnTo>
                    <a:lnTo>
                      <a:pt x="119202" y="84556"/>
                    </a:lnTo>
                    <a:lnTo>
                      <a:pt x="161074" y="84556"/>
                    </a:lnTo>
                    <a:lnTo>
                      <a:pt x="161074" y="76225"/>
                    </a:lnTo>
                    <a:lnTo>
                      <a:pt x="131953" y="76225"/>
                    </a:lnTo>
                    <a:lnTo>
                      <a:pt x="158800" y="30657"/>
                    </a:lnTo>
                    <a:lnTo>
                      <a:pt x="158800" y="25920"/>
                    </a:lnTo>
                    <a:close/>
                  </a:path>
                  <a:path w="1174114" h="86359">
                    <a:moveTo>
                      <a:pt x="183210" y="25920"/>
                    </a:moveTo>
                    <a:lnTo>
                      <a:pt x="173850" y="25920"/>
                    </a:lnTo>
                    <a:lnTo>
                      <a:pt x="173850" y="84556"/>
                    </a:lnTo>
                    <a:lnTo>
                      <a:pt x="183210" y="84556"/>
                    </a:lnTo>
                    <a:lnTo>
                      <a:pt x="183210" y="67373"/>
                    </a:lnTo>
                    <a:lnTo>
                      <a:pt x="192786" y="56159"/>
                    </a:lnTo>
                    <a:lnTo>
                      <a:pt x="203461" y="56159"/>
                    </a:lnTo>
                    <a:lnTo>
                      <a:pt x="202729" y="54927"/>
                    </a:lnTo>
                    <a:lnTo>
                      <a:pt x="183210" y="54927"/>
                    </a:lnTo>
                    <a:lnTo>
                      <a:pt x="183210" y="25920"/>
                    </a:lnTo>
                    <a:close/>
                  </a:path>
                  <a:path w="1174114" h="86359">
                    <a:moveTo>
                      <a:pt x="203461" y="56159"/>
                    </a:moveTo>
                    <a:lnTo>
                      <a:pt x="192786" y="56159"/>
                    </a:lnTo>
                    <a:lnTo>
                      <a:pt x="209245" y="84556"/>
                    </a:lnTo>
                    <a:lnTo>
                      <a:pt x="220345" y="84556"/>
                    </a:lnTo>
                    <a:lnTo>
                      <a:pt x="203461" y="56159"/>
                    </a:lnTo>
                    <a:close/>
                  </a:path>
                  <a:path w="1174114" h="86359">
                    <a:moveTo>
                      <a:pt x="218605" y="25920"/>
                    </a:moveTo>
                    <a:lnTo>
                      <a:pt x="207289" y="25920"/>
                    </a:lnTo>
                    <a:lnTo>
                      <a:pt x="183210" y="54927"/>
                    </a:lnTo>
                    <a:lnTo>
                      <a:pt x="202729" y="54927"/>
                    </a:lnTo>
                    <a:lnTo>
                      <a:pt x="199059" y="48755"/>
                    </a:lnTo>
                    <a:lnTo>
                      <a:pt x="218605" y="25920"/>
                    </a:lnTo>
                    <a:close/>
                  </a:path>
                  <a:path w="1174114" h="86359">
                    <a:moveTo>
                      <a:pt x="240334" y="25920"/>
                    </a:moveTo>
                    <a:lnTo>
                      <a:pt x="230974" y="25920"/>
                    </a:lnTo>
                    <a:lnTo>
                      <a:pt x="230974" y="57086"/>
                    </a:lnTo>
                    <a:lnTo>
                      <a:pt x="232398" y="69382"/>
                    </a:lnTo>
                    <a:lnTo>
                      <a:pt x="236734" y="78381"/>
                    </a:lnTo>
                    <a:lnTo>
                      <a:pt x="244080" y="83907"/>
                    </a:lnTo>
                    <a:lnTo>
                      <a:pt x="254533" y="85788"/>
                    </a:lnTo>
                    <a:lnTo>
                      <a:pt x="265221" y="83907"/>
                    </a:lnTo>
                    <a:lnTo>
                      <a:pt x="272688" y="78381"/>
                    </a:lnTo>
                    <a:lnTo>
                      <a:pt x="273137" y="77457"/>
                    </a:lnTo>
                    <a:lnTo>
                      <a:pt x="245681" y="77457"/>
                    </a:lnTo>
                    <a:lnTo>
                      <a:pt x="240334" y="71183"/>
                    </a:lnTo>
                    <a:lnTo>
                      <a:pt x="240334" y="25920"/>
                    </a:lnTo>
                    <a:close/>
                  </a:path>
                  <a:path w="1174114" h="86359">
                    <a:moveTo>
                      <a:pt x="278498" y="25920"/>
                    </a:moveTo>
                    <a:lnTo>
                      <a:pt x="269138" y="25920"/>
                    </a:lnTo>
                    <a:lnTo>
                      <a:pt x="269138" y="71183"/>
                    </a:lnTo>
                    <a:lnTo>
                      <a:pt x="263791" y="77457"/>
                    </a:lnTo>
                    <a:lnTo>
                      <a:pt x="273137" y="77457"/>
                    </a:lnTo>
                    <a:lnTo>
                      <a:pt x="277068" y="69382"/>
                    </a:lnTo>
                    <a:lnTo>
                      <a:pt x="278498" y="57086"/>
                    </a:lnTo>
                    <a:lnTo>
                      <a:pt x="278498" y="25920"/>
                    </a:lnTo>
                    <a:close/>
                  </a:path>
                  <a:path w="1174114" h="86359">
                    <a:moveTo>
                      <a:pt x="310921" y="25920"/>
                    </a:moveTo>
                    <a:lnTo>
                      <a:pt x="296824" y="25920"/>
                    </a:lnTo>
                    <a:lnTo>
                      <a:pt x="296824" y="84556"/>
                    </a:lnTo>
                    <a:lnTo>
                      <a:pt x="306184" y="84556"/>
                    </a:lnTo>
                    <a:lnTo>
                      <a:pt x="306184" y="37439"/>
                    </a:lnTo>
                    <a:lnTo>
                      <a:pt x="315383" y="37439"/>
                    </a:lnTo>
                    <a:lnTo>
                      <a:pt x="310921" y="25920"/>
                    </a:lnTo>
                    <a:close/>
                  </a:path>
                  <a:path w="1174114" h="86359">
                    <a:moveTo>
                      <a:pt x="315383" y="37439"/>
                    </a:moveTo>
                    <a:lnTo>
                      <a:pt x="306184" y="37439"/>
                    </a:lnTo>
                    <a:lnTo>
                      <a:pt x="325107" y="84556"/>
                    </a:lnTo>
                    <a:lnTo>
                      <a:pt x="332409" y="84556"/>
                    </a:lnTo>
                    <a:lnTo>
                      <a:pt x="337665" y="71589"/>
                    </a:lnTo>
                    <a:lnTo>
                      <a:pt x="328612" y="71589"/>
                    </a:lnTo>
                    <a:lnTo>
                      <a:pt x="315383" y="37439"/>
                    </a:lnTo>
                    <a:close/>
                  </a:path>
                  <a:path w="1174114" h="86359">
                    <a:moveTo>
                      <a:pt x="360908" y="37337"/>
                    </a:moveTo>
                    <a:lnTo>
                      <a:pt x="351548" y="37337"/>
                    </a:lnTo>
                    <a:lnTo>
                      <a:pt x="351548" y="84556"/>
                    </a:lnTo>
                    <a:lnTo>
                      <a:pt x="360908" y="84556"/>
                    </a:lnTo>
                    <a:lnTo>
                      <a:pt x="360908" y="37337"/>
                    </a:lnTo>
                    <a:close/>
                  </a:path>
                  <a:path w="1174114" h="86359">
                    <a:moveTo>
                      <a:pt x="360908" y="25920"/>
                    </a:moveTo>
                    <a:lnTo>
                      <a:pt x="346811" y="25920"/>
                    </a:lnTo>
                    <a:lnTo>
                      <a:pt x="328714" y="71589"/>
                    </a:lnTo>
                    <a:lnTo>
                      <a:pt x="337665" y="71589"/>
                    </a:lnTo>
                    <a:lnTo>
                      <a:pt x="351548" y="37337"/>
                    </a:lnTo>
                    <a:lnTo>
                      <a:pt x="360908" y="37337"/>
                    </a:lnTo>
                    <a:lnTo>
                      <a:pt x="360908" y="25920"/>
                    </a:lnTo>
                    <a:close/>
                  </a:path>
                  <a:path w="1174114" h="86359">
                    <a:moveTo>
                      <a:pt x="440321" y="24688"/>
                    </a:moveTo>
                    <a:lnTo>
                      <a:pt x="434467" y="24688"/>
                    </a:lnTo>
                    <a:lnTo>
                      <a:pt x="422015" y="27003"/>
                    </a:lnTo>
                    <a:lnTo>
                      <a:pt x="411883" y="33408"/>
                    </a:lnTo>
                    <a:lnTo>
                      <a:pt x="405070" y="43092"/>
                    </a:lnTo>
                    <a:lnTo>
                      <a:pt x="402577" y="55244"/>
                    </a:lnTo>
                    <a:lnTo>
                      <a:pt x="405052" y="67871"/>
                    </a:lnTo>
                    <a:lnTo>
                      <a:pt x="411818" y="77498"/>
                    </a:lnTo>
                    <a:lnTo>
                      <a:pt x="421881" y="83634"/>
                    </a:lnTo>
                    <a:lnTo>
                      <a:pt x="434251" y="85788"/>
                    </a:lnTo>
                    <a:lnTo>
                      <a:pt x="440639" y="85788"/>
                    </a:lnTo>
                    <a:lnTo>
                      <a:pt x="446595" y="83832"/>
                    </a:lnTo>
                    <a:lnTo>
                      <a:pt x="451637" y="80340"/>
                    </a:lnTo>
                    <a:lnTo>
                      <a:pt x="449632" y="77457"/>
                    </a:lnTo>
                    <a:lnTo>
                      <a:pt x="434251" y="77457"/>
                    </a:lnTo>
                    <a:lnTo>
                      <a:pt x="425378" y="75910"/>
                    </a:lnTo>
                    <a:lnTo>
                      <a:pt x="418490" y="71480"/>
                    </a:lnTo>
                    <a:lnTo>
                      <a:pt x="414030" y="64486"/>
                    </a:lnTo>
                    <a:lnTo>
                      <a:pt x="412445" y="55244"/>
                    </a:lnTo>
                    <a:lnTo>
                      <a:pt x="414103" y="46344"/>
                    </a:lnTo>
                    <a:lnTo>
                      <a:pt x="418693" y="39308"/>
                    </a:lnTo>
                    <a:lnTo>
                      <a:pt x="425636" y="34683"/>
                    </a:lnTo>
                    <a:lnTo>
                      <a:pt x="434352" y="33019"/>
                    </a:lnTo>
                    <a:lnTo>
                      <a:pt x="447986" y="33019"/>
                    </a:lnTo>
                    <a:lnTo>
                      <a:pt x="450303" y="29209"/>
                    </a:lnTo>
                    <a:lnTo>
                      <a:pt x="445668" y="26327"/>
                    </a:lnTo>
                    <a:lnTo>
                      <a:pt x="440321" y="24688"/>
                    </a:lnTo>
                    <a:close/>
                  </a:path>
                  <a:path w="1174114" h="86359">
                    <a:moveTo>
                      <a:pt x="446913" y="73545"/>
                    </a:moveTo>
                    <a:lnTo>
                      <a:pt x="443001" y="76123"/>
                    </a:lnTo>
                    <a:lnTo>
                      <a:pt x="438683" y="77457"/>
                    </a:lnTo>
                    <a:lnTo>
                      <a:pt x="449632" y="77457"/>
                    </a:lnTo>
                    <a:lnTo>
                      <a:pt x="446913" y="73545"/>
                    </a:lnTo>
                    <a:close/>
                  </a:path>
                  <a:path w="1174114" h="86359">
                    <a:moveTo>
                      <a:pt x="447986" y="33019"/>
                    </a:moveTo>
                    <a:lnTo>
                      <a:pt x="438581" y="33019"/>
                    </a:lnTo>
                    <a:lnTo>
                      <a:pt x="442480" y="34251"/>
                    </a:lnTo>
                    <a:lnTo>
                      <a:pt x="445985" y="36309"/>
                    </a:lnTo>
                    <a:lnTo>
                      <a:pt x="447986" y="33019"/>
                    </a:lnTo>
                    <a:close/>
                  </a:path>
                  <a:path w="1174114" h="86359">
                    <a:moveTo>
                      <a:pt x="423037" y="1536"/>
                    </a:moveTo>
                    <a:lnTo>
                      <a:pt x="417487" y="5245"/>
                    </a:lnTo>
                    <a:lnTo>
                      <a:pt x="427977" y="21399"/>
                    </a:lnTo>
                    <a:lnTo>
                      <a:pt x="437032" y="21399"/>
                    </a:lnTo>
                    <a:lnTo>
                      <a:pt x="441395" y="14808"/>
                    </a:lnTo>
                    <a:lnTo>
                      <a:pt x="432612" y="14808"/>
                    </a:lnTo>
                    <a:lnTo>
                      <a:pt x="423037" y="1536"/>
                    </a:lnTo>
                    <a:close/>
                  </a:path>
                  <a:path w="1174114" h="86359">
                    <a:moveTo>
                      <a:pt x="442175" y="1536"/>
                    </a:moveTo>
                    <a:lnTo>
                      <a:pt x="432612" y="14808"/>
                    </a:lnTo>
                    <a:lnTo>
                      <a:pt x="441395" y="14808"/>
                    </a:lnTo>
                    <a:lnTo>
                      <a:pt x="447725" y="5245"/>
                    </a:lnTo>
                    <a:lnTo>
                      <a:pt x="442175" y="1536"/>
                    </a:lnTo>
                    <a:close/>
                  </a:path>
                  <a:path w="1174114" h="86359">
                    <a:moveTo>
                      <a:pt x="500938" y="25920"/>
                    </a:moveTo>
                    <a:lnTo>
                      <a:pt x="464934" y="25920"/>
                    </a:lnTo>
                    <a:lnTo>
                      <a:pt x="464934" y="84556"/>
                    </a:lnTo>
                    <a:lnTo>
                      <a:pt x="500938" y="84556"/>
                    </a:lnTo>
                    <a:lnTo>
                      <a:pt x="500938" y="76225"/>
                    </a:lnTo>
                    <a:lnTo>
                      <a:pt x="474294" y="76225"/>
                    </a:lnTo>
                    <a:lnTo>
                      <a:pt x="474294" y="58635"/>
                    </a:lnTo>
                    <a:lnTo>
                      <a:pt x="500938" y="58635"/>
                    </a:lnTo>
                    <a:lnTo>
                      <a:pt x="500938" y="50304"/>
                    </a:lnTo>
                    <a:lnTo>
                      <a:pt x="474294" y="50304"/>
                    </a:lnTo>
                    <a:lnTo>
                      <a:pt x="474294" y="34251"/>
                    </a:lnTo>
                    <a:lnTo>
                      <a:pt x="500938" y="34251"/>
                    </a:lnTo>
                    <a:lnTo>
                      <a:pt x="500938" y="25920"/>
                    </a:lnTo>
                    <a:close/>
                  </a:path>
                  <a:path w="1174114" h="86359">
                    <a:moveTo>
                      <a:pt x="519430" y="70777"/>
                    </a:moveTo>
                    <a:lnTo>
                      <a:pt x="513461" y="77152"/>
                    </a:lnTo>
                    <a:lnTo>
                      <a:pt x="519633" y="83121"/>
                    </a:lnTo>
                    <a:lnTo>
                      <a:pt x="526122" y="85788"/>
                    </a:lnTo>
                    <a:lnTo>
                      <a:pt x="534352" y="85788"/>
                    </a:lnTo>
                    <a:lnTo>
                      <a:pt x="541086" y="84777"/>
                    </a:lnTo>
                    <a:lnTo>
                      <a:pt x="547878" y="81557"/>
                    </a:lnTo>
                    <a:lnTo>
                      <a:pt x="551648" y="77457"/>
                    </a:lnTo>
                    <a:lnTo>
                      <a:pt x="528789" y="77457"/>
                    </a:lnTo>
                    <a:lnTo>
                      <a:pt x="524776" y="75704"/>
                    </a:lnTo>
                    <a:lnTo>
                      <a:pt x="519430" y="70777"/>
                    </a:lnTo>
                    <a:close/>
                  </a:path>
                  <a:path w="1174114" h="86359">
                    <a:moveTo>
                      <a:pt x="542163" y="24688"/>
                    </a:moveTo>
                    <a:lnTo>
                      <a:pt x="524878" y="24688"/>
                    </a:lnTo>
                    <a:lnTo>
                      <a:pt x="516343" y="29933"/>
                    </a:lnTo>
                    <a:lnTo>
                      <a:pt x="516343" y="50914"/>
                    </a:lnTo>
                    <a:lnTo>
                      <a:pt x="523341" y="54317"/>
                    </a:lnTo>
                    <a:lnTo>
                      <a:pt x="537845" y="59347"/>
                    </a:lnTo>
                    <a:lnTo>
                      <a:pt x="545350" y="60998"/>
                    </a:lnTo>
                    <a:lnTo>
                      <a:pt x="545350" y="74675"/>
                    </a:lnTo>
                    <a:lnTo>
                      <a:pt x="539902" y="77457"/>
                    </a:lnTo>
                    <a:lnTo>
                      <a:pt x="551648" y="77457"/>
                    </a:lnTo>
                    <a:lnTo>
                      <a:pt x="553126" y="75849"/>
                    </a:lnTo>
                    <a:lnTo>
                      <a:pt x="555231" y="67373"/>
                    </a:lnTo>
                    <a:lnTo>
                      <a:pt x="555231" y="56476"/>
                    </a:lnTo>
                    <a:lnTo>
                      <a:pt x="547204" y="52870"/>
                    </a:lnTo>
                    <a:lnTo>
                      <a:pt x="532498" y="47929"/>
                    </a:lnTo>
                    <a:lnTo>
                      <a:pt x="525703" y="46393"/>
                    </a:lnTo>
                    <a:lnTo>
                      <a:pt x="525703" y="35699"/>
                    </a:lnTo>
                    <a:lnTo>
                      <a:pt x="529615" y="33019"/>
                    </a:lnTo>
                    <a:lnTo>
                      <a:pt x="550784" y="33019"/>
                    </a:lnTo>
                    <a:lnTo>
                      <a:pt x="552653" y="30556"/>
                    </a:lnTo>
                    <a:lnTo>
                      <a:pt x="547306" y="26847"/>
                    </a:lnTo>
                    <a:lnTo>
                      <a:pt x="542163" y="24688"/>
                    </a:lnTo>
                    <a:close/>
                  </a:path>
                  <a:path w="1174114" h="86359">
                    <a:moveTo>
                      <a:pt x="550784" y="33019"/>
                    </a:moveTo>
                    <a:lnTo>
                      <a:pt x="540308" y="33019"/>
                    </a:lnTo>
                    <a:lnTo>
                      <a:pt x="544220" y="35077"/>
                    </a:lnTo>
                    <a:lnTo>
                      <a:pt x="547509" y="37337"/>
                    </a:lnTo>
                    <a:lnTo>
                      <a:pt x="550784" y="33019"/>
                    </a:lnTo>
                    <a:close/>
                  </a:path>
                  <a:path w="1174114" h="86359">
                    <a:moveTo>
                      <a:pt x="579348" y="25920"/>
                    </a:moveTo>
                    <a:lnTo>
                      <a:pt x="569988" y="25920"/>
                    </a:lnTo>
                    <a:lnTo>
                      <a:pt x="569988" y="84556"/>
                    </a:lnTo>
                    <a:lnTo>
                      <a:pt x="579348" y="84556"/>
                    </a:lnTo>
                    <a:lnTo>
                      <a:pt x="579348" y="67373"/>
                    </a:lnTo>
                    <a:lnTo>
                      <a:pt x="588924" y="56159"/>
                    </a:lnTo>
                    <a:lnTo>
                      <a:pt x="599600" y="56159"/>
                    </a:lnTo>
                    <a:lnTo>
                      <a:pt x="598867" y="54927"/>
                    </a:lnTo>
                    <a:lnTo>
                      <a:pt x="579348" y="54927"/>
                    </a:lnTo>
                    <a:lnTo>
                      <a:pt x="579348" y="25920"/>
                    </a:lnTo>
                    <a:close/>
                  </a:path>
                  <a:path w="1174114" h="86359">
                    <a:moveTo>
                      <a:pt x="599600" y="56159"/>
                    </a:moveTo>
                    <a:lnTo>
                      <a:pt x="588924" y="56159"/>
                    </a:lnTo>
                    <a:lnTo>
                      <a:pt x="605383" y="84556"/>
                    </a:lnTo>
                    <a:lnTo>
                      <a:pt x="616483" y="84556"/>
                    </a:lnTo>
                    <a:lnTo>
                      <a:pt x="599600" y="56159"/>
                    </a:lnTo>
                    <a:close/>
                  </a:path>
                  <a:path w="1174114" h="86359">
                    <a:moveTo>
                      <a:pt x="614743" y="25920"/>
                    </a:moveTo>
                    <a:lnTo>
                      <a:pt x="603427" y="25920"/>
                    </a:lnTo>
                    <a:lnTo>
                      <a:pt x="579348" y="54927"/>
                    </a:lnTo>
                    <a:lnTo>
                      <a:pt x="598867" y="54927"/>
                    </a:lnTo>
                    <a:lnTo>
                      <a:pt x="595198" y="48755"/>
                    </a:lnTo>
                    <a:lnTo>
                      <a:pt x="614743" y="25920"/>
                    </a:lnTo>
                    <a:close/>
                  </a:path>
                  <a:path w="1174114" h="86359">
                    <a:moveTo>
                      <a:pt x="664514" y="25920"/>
                    </a:moveTo>
                    <a:lnTo>
                      <a:pt x="628510" y="25920"/>
                    </a:lnTo>
                    <a:lnTo>
                      <a:pt x="628510" y="84556"/>
                    </a:lnTo>
                    <a:lnTo>
                      <a:pt x="664514" y="84556"/>
                    </a:lnTo>
                    <a:lnTo>
                      <a:pt x="664514" y="76225"/>
                    </a:lnTo>
                    <a:lnTo>
                      <a:pt x="637870" y="76225"/>
                    </a:lnTo>
                    <a:lnTo>
                      <a:pt x="637870" y="58635"/>
                    </a:lnTo>
                    <a:lnTo>
                      <a:pt x="664514" y="58635"/>
                    </a:lnTo>
                    <a:lnTo>
                      <a:pt x="664514" y="50304"/>
                    </a:lnTo>
                    <a:lnTo>
                      <a:pt x="637870" y="50304"/>
                    </a:lnTo>
                    <a:lnTo>
                      <a:pt x="637870" y="34251"/>
                    </a:lnTo>
                    <a:lnTo>
                      <a:pt x="664514" y="34251"/>
                    </a:lnTo>
                    <a:lnTo>
                      <a:pt x="664514" y="25920"/>
                    </a:lnTo>
                    <a:close/>
                  </a:path>
                  <a:path w="1174114" h="86359">
                    <a:moveTo>
                      <a:pt x="653719" y="0"/>
                    </a:moveTo>
                    <a:lnTo>
                      <a:pt x="641057" y="17386"/>
                    </a:lnTo>
                    <a:lnTo>
                      <a:pt x="646722" y="21704"/>
                    </a:lnTo>
                    <a:lnTo>
                      <a:pt x="660501" y="5245"/>
                    </a:lnTo>
                    <a:lnTo>
                      <a:pt x="653719" y="0"/>
                    </a:lnTo>
                    <a:close/>
                  </a:path>
                  <a:path w="1174114" h="86359">
                    <a:moveTo>
                      <a:pt x="722541" y="25920"/>
                    </a:moveTo>
                    <a:lnTo>
                      <a:pt x="709269" y="25920"/>
                    </a:lnTo>
                    <a:lnTo>
                      <a:pt x="709269" y="84556"/>
                    </a:lnTo>
                    <a:lnTo>
                      <a:pt x="718629" y="84556"/>
                    </a:lnTo>
                    <a:lnTo>
                      <a:pt x="718629" y="61201"/>
                    </a:lnTo>
                    <a:lnTo>
                      <a:pt x="737050" y="61201"/>
                    </a:lnTo>
                    <a:lnTo>
                      <a:pt x="736117" y="59969"/>
                    </a:lnTo>
                    <a:lnTo>
                      <a:pt x="744448" y="58013"/>
                    </a:lnTo>
                    <a:lnTo>
                      <a:pt x="748890" y="53073"/>
                    </a:lnTo>
                    <a:lnTo>
                      <a:pt x="718629" y="53073"/>
                    </a:lnTo>
                    <a:lnTo>
                      <a:pt x="718629" y="34048"/>
                    </a:lnTo>
                    <a:lnTo>
                      <a:pt x="747175" y="34048"/>
                    </a:lnTo>
                    <a:lnTo>
                      <a:pt x="743518" y="30022"/>
                    </a:lnTo>
                    <a:lnTo>
                      <a:pt x="734985" y="26915"/>
                    </a:lnTo>
                    <a:lnTo>
                      <a:pt x="722541" y="25920"/>
                    </a:lnTo>
                    <a:close/>
                  </a:path>
                  <a:path w="1174114" h="86359">
                    <a:moveTo>
                      <a:pt x="737050" y="61201"/>
                    </a:moveTo>
                    <a:lnTo>
                      <a:pt x="725525" y="61201"/>
                    </a:lnTo>
                    <a:lnTo>
                      <a:pt x="742899" y="84556"/>
                    </a:lnTo>
                    <a:lnTo>
                      <a:pt x="754735" y="84556"/>
                    </a:lnTo>
                    <a:lnTo>
                      <a:pt x="737050" y="61201"/>
                    </a:lnTo>
                    <a:close/>
                  </a:path>
                  <a:path w="1174114" h="86359">
                    <a:moveTo>
                      <a:pt x="747175" y="34048"/>
                    </a:moveTo>
                    <a:lnTo>
                      <a:pt x="736625" y="34048"/>
                    </a:lnTo>
                    <a:lnTo>
                      <a:pt x="740130" y="36410"/>
                    </a:lnTo>
                    <a:lnTo>
                      <a:pt x="740130" y="50914"/>
                    </a:lnTo>
                    <a:lnTo>
                      <a:pt x="733958" y="53073"/>
                    </a:lnTo>
                    <a:lnTo>
                      <a:pt x="748890" y="53073"/>
                    </a:lnTo>
                    <a:lnTo>
                      <a:pt x="749998" y="51841"/>
                    </a:lnTo>
                    <a:lnTo>
                      <a:pt x="749998" y="43306"/>
                    </a:lnTo>
                    <a:lnTo>
                      <a:pt x="748426" y="35425"/>
                    </a:lnTo>
                    <a:lnTo>
                      <a:pt x="747175" y="34048"/>
                    </a:lnTo>
                    <a:close/>
                  </a:path>
                  <a:path w="1174114" h="86359">
                    <a:moveTo>
                      <a:pt x="803529" y="25920"/>
                    </a:moveTo>
                    <a:lnTo>
                      <a:pt x="767524" y="25920"/>
                    </a:lnTo>
                    <a:lnTo>
                      <a:pt x="767524" y="84556"/>
                    </a:lnTo>
                    <a:lnTo>
                      <a:pt x="803529" y="84556"/>
                    </a:lnTo>
                    <a:lnTo>
                      <a:pt x="803529" y="76225"/>
                    </a:lnTo>
                    <a:lnTo>
                      <a:pt x="776884" y="76225"/>
                    </a:lnTo>
                    <a:lnTo>
                      <a:pt x="776884" y="58635"/>
                    </a:lnTo>
                    <a:lnTo>
                      <a:pt x="803529" y="58635"/>
                    </a:lnTo>
                    <a:lnTo>
                      <a:pt x="803529" y="50304"/>
                    </a:lnTo>
                    <a:lnTo>
                      <a:pt x="776884" y="50304"/>
                    </a:lnTo>
                    <a:lnTo>
                      <a:pt x="776884" y="34251"/>
                    </a:lnTo>
                    <a:lnTo>
                      <a:pt x="803529" y="34251"/>
                    </a:lnTo>
                    <a:lnTo>
                      <a:pt x="803529" y="25920"/>
                    </a:lnTo>
                    <a:close/>
                  </a:path>
                  <a:path w="1174114" h="86359">
                    <a:moveTo>
                      <a:pt x="837844" y="25920"/>
                    </a:moveTo>
                    <a:lnTo>
                      <a:pt x="820966" y="25920"/>
                    </a:lnTo>
                    <a:lnTo>
                      <a:pt x="820966" y="84556"/>
                    </a:lnTo>
                    <a:lnTo>
                      <a:pt x="830338" y="84556"/>
                    </a:lnTo>
                    <a:lnTo>
                      <a:pt x="830338" y="62649"/>
                    </a:lnTo>
                    <a:lnTo>
                      <a:pt x="840930" y="62649"/>
                    </a:lnTo>
                    <a:lnTo>
                      <a:pt x="844321" y="62229"/>
                    </a:lnTo>
                    <a:lnTo>
                      <a:pt x="847407" y="61404"/>
                    </a:lnTo>
                    <a:lnTo>
                      <a:pt x="855738" y="59042"/>
                    </a:lnTo>
                    <a:lnTo>
                      <a:pt x="859896" y="54317"/>
                    </a:lnTo>
                    <a:lnTo>
                      <a:pt x="830338" y="54317"/>
                    </a:lnTo>
                    <a:lnTo>
                      <a:pt x="830338" y="34251"/>
                    </a:lnTo>
                    <a:lnTo>
                      <a:pt x="861707" y="34251"/>
                    </a:lnTo>
                    <a:lnTo>
                      <a:pt x="861707" y="33845"/>
                    </a:lnTo>
                    <a:lnTo>
                      <a:pt x="853579" y="27774"/>
                    </a:lnTo>
                    <a:lnTo>
                      <a:pt x="843495" y="26327"/>
                    </a:lnTo>
                    <a:lnTo>
                      <a:pt x="841032" y="26022"/>
                    </a:lnTo>
                    <a:lnTo>
                      <a:pt x="837844" y="25920"/>
                    </a:lnTo>
                    <a:close/>
                  </a:path>
                  <a:path w="1174114" h="86359">
                    <a:moveTo>
                      <a:pt x="861707" y="34251"/>
                    </a:moveTo>
                    <a:lnTo>
                      <a:pt x="841235" y="34251"/>
                    </a:lnTo>
                    <a:lnTo>
                      <a:pt x="843089" y="34556"/>
                    </a:lnTo>
                    <a:lnTo>
                      <a:pt x="844626" y="35077"/>
                    </a:lnTo>
                    <a:lnTo>
                      <a:pt x="849363" y="36410"/>
                    </a:lnTo>
                    <a:lnTo>
                      <a:pt x="851827" y="39700"/>
                    </a:lnTo>
                    <a:lnTo>
                      <a:pt x="851827" y="48653"/>
                    </a:lnTo>
                    <a:lnTo>
                      <a:pt x="849668" y="51536"/>
                    </a:lnTo>
                    <a:lnTo>
                      <a:pt x="843394" y="54000"/>
                    </a:lnTo>
                    <a:lnTo>
                      <a:pt x="840727" y="54317"/>
                    </a:lnTo>
                    <a:lnTo>
                      <a:pt x="859896" y="54317"/>
                    </a:lnTo>
                    <a:lnTo>
                      <a:pt x="861707" y="52260"/>
                    </a:lnTo>
                    <a:lnTo>
                      <a:pt x="861707" y="34251"/>
                    </a:lnTo>
                    <a:close/>
                  </a:path>
                  <a:path w="1174114" h="86359">
                    <a:moveTo>
                      <a:pt x="883602" y="25920"/>
                    </a:moveTo>
                    <a:lnTo>
                      <a:pt x="874242" y="25920"/>
                    </a:lnTo>
                    <a:lnTo>
                      <a:pt x="874242" y="57086"/>
                    </a:lnTo>
                    <a:lnTo>
                      <a:pt x="875665" y="69382"/>
                    </a:lnTo>
                    <a:lnTo>
                      <a:pt x="880000" y="78381"/>
                    </a:lnTo>
                    <a:lnTo>
                      <a:pt x="887342" y="83907"/>
                    </a:lnTo>
                    <a:lnTo>
                      <a:pt x="897788" y="85788"/>
                    </a:lnTo>
                    <a:lnTo>
                      <a:pt x="908478" y="83907"/>
                    </a:lnTo>
                    <a:lnTo>
                      <a:pt x="915949" y="78381"/>
                    </a:lnTo>
                    <a:lnTo>
                      <a:pt x="916399" y="77457"/>
                    </a:lnTo>
                    <a:lnTo>
                      <a:pt x="888949" y="77457"/>
                    </a:lnTo>
                    <a:lnTo>
                      <a:pt x="883602" y="71183"/>
                    </a:lnTo>
                    <a:lnTo>
                      <a:pt x="883602" y="25920"/>
                    </a:lnTo>
                    <a:close/>
                  </a:path>
                  <a:path w="1174114" h="86359">
                    <a:moveTo>
                      <a:pt x="921766" y="25920"/>
                    </a:moveTo>
                    <a:lnTo>
                      <a:pt x="912406" y="25920"/>
                    </a:lnTo>
                    <a:lnTo>
                      <a:pt x="912406" y="71183"/>
                    </a:lnTo>
                    <a:lnTo>
                      <a:pt x="907046" y="77457"/>
                    </a:lnTo>
                    <a:lnTo>
                      <a:pt x="916399" y="77457"/>
                    </a:lnTo>
                    <a:lnTo>
                      <a:pt x="920334" y="69382"/>
                    </a:lnTo>
                    <a:lnTo>
                      <a:pt x="921766" y="57086"/>
                    </a:lnTo>
                    <a:lnTo>
                      <a:pt x="921766" y="25920"/>
                    </a:lnTo>
                    <a:close/>
                  </a:path>
                  <a:path w="1174114" h="86359">
                    <a:moveTo>
                      <a:pt x="959840" y="25920"/>
                    </a:moveTo>
                    <a:lnTo>
                      <a:pt x="940079" y="25920"/>
                    </a:lnTo>
                    <a:lnTo>
                      <a:pt x="940079" y="84556"/>
                    </a:lnTo>
                    <a:lnTo>
                      <a:pt x="959840" y="84556"/>
                    </a:lnTo>
                    <a:lnTo>
                      <a:pt x="965898" y="84035"/>
                    </a:lnTo>
                    <a:lnTo>
                      <a:pt x="977112" y="79717"/>
                    </a:lnTo>
                    <a:lnTo>
                      <a:pt x="979484" y="76428"/>
                    </a:lnTo>
                    <a:lnTo>
                      <a:pt x="949439" y="76428"/>
                    </a:lnTo>
                    <a:lnTo>
                      <a:pt x="949439" y="58737"/>
                    </a:lnTo>
                    <a:lnTo>
                      <a:pt x="978858" y="58737"/>
                    </a:lnTo>
                    <a:lnTo>
                      <a:pt x="976807" y="56375"/>
                    </a:lnTo>
                    <a:lnTo>
                      <a:pt x="968883" y="54101"/>
                    </a:lnTo>
                    <a:lnTo>
                      <a:pt x="975677" y="51638"/>
                    </a:lnTo>
                    <a:lnTo>
                      <a:pt x="976298" y="50609"/>
                    </a:lnTo>
                    <a:lnTo>
                      <a:pt x="949439" y="50609"/>
                    </a:lnTo>
                    <a:lnTo>
                      <a:pt x="949439" y="34048"/>
                    </a:lnTo>
                    <a:lnTo>
                      <a:pt x="977738" y="34048"/>
                    </a:lnTo>
                    <a:lnTo>
                      <a:pt x="975156" y="30962"/>
                    </a:lnTo>
                    <a:lnTo>
                      <a:pt x="969505" y="28384"/>
                    </a:lnTo>
                    <a:lnTo>
                      <a:pt x="964971" y="26428"/>
                    </a:lnTo>
                    <a:lnTo>
                      <a:pt x="959840" y="25920"/>
                    </a:lnTo>
                    <a:close/>
                  </a:path>
                  <a:path w="1174114" h="86359">
                    <a:moveTo>
                      <a:pt x="978858" y="58737"/>
                    </a:moveTo>
                    <a:lnTo>
                      <a:pt x="966317" y="58737"/>
                    </a:lnTo>
                    <a:lnTo>
                      <a:pt x="970940" y="61925"/>
                    </a:lnTo>
                    <a:lnTo>
                      <a:pt x="970940" y="70777"/>
                    </a:lnTo>
                    <a:lnTo>
                      <a:pt x="969302" y="73444"/>
                    </a:lnTo>
                    <a:lnTo>
                      <a:pt x="966216" y="74777"/>
                    </a:lnTo>
                    <a:lnTo>
                      <a:pt x="963028" y="76225"/>
                    </a:lnTo>
                    <a:lnTo>
                      <a:pt x="958697" y="76428"/>
                    </a:lnTo>
                    <a:lnTo>
                      <a:pt x="979484" y="76428"/>
                    </a:lnTo>
                    <a:lnTo>
                      <a:pt x="980821" y="74574"/>
                    </a:lnTo>
                    <a:lnTo>
                      <a:pt x="980821" y="60998"/>
                    </a:lnTo>
                    <a:lnTo>
                      <a:pt x="978858" y="58737"/>
                    </a:lnTo>
                    <a:close/>
                  </a:path>
                  <a:path w="1174114" h="86359">
                    <a:moveTo>
                      <a:pt x="977738" y="34048"/>
                    </a:moveTo>
                    <a:lnTo>
                      <a:pt x="964260" y="34048"/>
                    </a:lnTo>
                    <a:lnTo>
                      <a:pt x="968984" y="36309"/>
                    </a:lnTo>
                    <a:lnTo>
                      <a:pt x="968984" y="47929"/>
                    </a:lnTo>
                    <a:lnTo>
                      <a:pt x="963739" y="50609"/>
                    </a:lnTo>
                    <a:lnTo>
                      <a:pt x="976298" y="50609"/>
                    </a:lnTo>
                    <a:lnTo>
                      <a:pt x="978344" y="47218"/>
                    </a:lnTo>
                    <a:lnTo>
                      <a:pt x="978344" y="34772"/>
                    </a:lnTo>
                    <a:lnTo>
                      <a:pt x="977738" y="34048"/>
                    </a:lnTo>
                    <a:close/>
                  </a:path>
                  <a:path w="1174114" h="86359">
                    <a:moveTo>
                      <a:pt x="1005979" y="25920"/>
                    </a:moveTo>
                    <a:lnTo>
                      <a:pt x="996619" y="25920"/>
                    </a:lnTo>
                    <a:lnTo>
                      <a:pt x="996619" y="84556"/>
                    </a:lnTo>
                    <a:lnTo>
                      <a:pt x="1031494" y="84556"/>
                    </a:lnTo>
                    <a:lnTo>
                      <a:pt x="1031494" y="76225"/>
                    </a:lnTo>
                    <a:lnTo>
                      <a:pt x="1005979" y="76225"/>
                    </a:lnTo>
                    <a:lnTo>
                      <a:pt x="1005979" y="25920"/>
                    </a:lnTo>
                    <a:close/>
                  </a:path>
                  <a:path w="1174114" h="86359">
                    <a:moveTo>
                      <a:pt x="1052880" y="25920"/>
                    </a:moveTo>
                    <a:lnTo>
                      <a:pt x="1043520" y="25920"/>
                    </a:lnTo>
                    <a:lnTo>
                      <a:pt x="1043520" y="84556"/>
                    </a:lnTo>
                    <a:lnTo>
                      <a:pt x="1052880" y="84556"/>
                    </a:lnTo>
                    <a:lnTo>
                      <a:pt x="1052880" y="25920"/>
                    </a:lnTo>
                    <a:close/>
                  </a:path>
                  <a:path w="1174114" h="86359">
                    <a:moveTo>
                      <a:pt x="1081201" y="25920"/>
                    </a:moveTo>
                    <a:lnTo>
                      <a:pt x="1071841" y="25920"/>
                    </a:lnTo>
                    <a:lnTo>
                      <a:pt x="1071841" y="84556"/>
                    </a:lnTo>
                    <a:lnTo>
                      <a:pt x="1081201" y="84556"/>
                    </a:lnTo>
                    <a:lnTo>
                      <a:pt x="1081201" y="67373"/>
                    </a:lnTo>
                    <a:lnTo>
                      <a:pt x="1090764" y="56159"/>
                    </a:lnTo>
                    <a:lnTo>
                      <a:pt x="1101443" y="56159"/>
                    </a:lnTo>
                    <a:lnTo>
                      <a:pt x="1100710" y="54927"/>
                    </a:lnTo>
                    <a:lnTo>
                      <a:pt x="1081201" y="54927"/>
                    </a:lnTo>
                    <a:lnTo>
                      <a:pt x="1081201" y="25920"/>
                    </a:lnTo>
                    <a:close/>
                  </a:path>
                  <a:path w="1174114" h="86359">
                    <a:moveTo>
                      <a:pt x="1101443" y="56159"/>
                    </a:moveTo>
                    <a:lnTo>
                      <a:pt x="1090764" y="56159"/>
                    </a:lnTo>
                    <a:lnTo>
                      <a:pt x="1107224" y="84556"/>
                    </a:lnTo>
                    <a:lnTo>
                      <a:pt x="1118336" y="84556"/>
                    </a:lnTo>
                    <a:lnTo>
                      <a:pt x="1101443" y="56159"/>
                    </a:lnTo>
                    <a:close/>
                  </a:path>
                  <a:path w="1174114" h="86359">
                    <a:moveTo>
                      <a:pt x="1116584" y="25920"/>
                    </a:moveTo>
                    <a:lnTo>
                      <a:pt x="1105268" y="25920"/>
                    </a:lnTo>
                    <a:lnTo>
                      <a:pt x="1081201" y="54927"/>
                    </a:lnTo>
                    <a:lnTo>
                      <a:pt x="1100710" y="54927"/>
                    </a:lnTo>
                    <a:lnTo>
                      <a:pt x="1097038" y="48755"/>
                    </a:lnTo>
                    <a:lnTo>
                      <a:pt x="1116584" y="25920"/>
                    </a:lnTo>
                    <a:close/>
                  </a:path>
                  <a:path w="1174114" h="86359">
                    <a:moveTo>
                      <a:pt x="1136662" y="25920"/>
                    </a:moveTo>
                    <a:lnTo>
                      <a:pt x="1125143" y="25920"/>
                    </a:lnTo>
                    <a:lnTo>
                      <a:pt x="1144892" y="60591"/>
                    </a:lnTo>
                    <a:lnTo>
                      <a:pt x="1144892" y="84556"/>
                    </a:lnTo>
                    <a:lnTo>
                      <a:pt x="1154252" y="84556"/>
                    </a:lnTo>
                    <a:lnTo>
                      <a:pt x="1154252" y="60274"/>
                    </a:lnTo>
                    <a:lnTo>
                      <a:pt x="1159779" y="50609"/>
                    </a:lnTo>
                    <a:lnTo>
                      <a:pt x="1149731" y="50609"/>
                    </a:lnTo>
                    <a:lnTo>
                      <a:pt x="1136662" y="25920"/>
                    </a:lnTo>
                    <a:close/>
                  </a:path>
                  <a:path w="1174114" h="86359">
                    <a:moveTo>
                      <a:pt x="1173899" y="25920"/>
                    </a:moveTo>
                    <a:lnTo>
                      <a:pt x="1163002" y="25920"/>
                    </a:lnTo>
                    <a:lnTo>
                      <a:pt x="1149934" y="50609"/>
                    </a:lnTo>
                    <a:lnTo>
                      <a:pt x="1159779" y="50609"/>
                    </a:lnTo>
                    <a:lnTo>
                      <a:pt x="1173899" y="25920"/>
                    </a:lnTo>
                    <a:close/>
                  </a:path>
                </a:pathLst>
              </a:custGeom>
              <a:solidFill>
                <a:srgbClr val="3C3C3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097377" y="6853456"/>
                <a:ext cx="1388668" cy="85788"/>
              </a:xfrm>
              <a:prstGeom prst="rect">
                <a:avLst/>
              </a:prstGeom>
            </p:spPr>
          </p:pic>
        </p:grpSp>
        <p:sp>
          <p:nvSpPr>
            <p:cNvPr id="9" name="object 9"/>
            <p:cNvSpPr/>
            <p:nvPr/>
          </p:nvSpPr>
          <p:spPr>
            <a:xfrm>
              <a:off x="1608052" y="6808645"/>
              <a:ext cx="343535" cy="268605"/>
            </a:xfrm>
            <a:custGeom>
              <a:avLst/>
              <a:gdLst/>
              <a:ahLst/>
              <a:cxnLst/>
              <a:rect l="l" t="t" r="r" b="b"/>
              <a:pathLst>
                <a:path w="343535" h="268604">
                  <a:moveTo>
                    <a:pt x="107441" y="61721"/>
                  </a:moveTo>
                  <a:lnTo>
                    <a:pt x="65702" y="69565"/>
                  </a:lnTo>
                  <a:lnTo>
                    <a:pt x="31542" y="91259"/>
                  </a:lnTo>
                  <a:lnTo>
                    <a:pt x="8470" y="124044"/>
                  </a:lnTo>
                  <a:lnTo>
                    <a:pt x="0" y="165163"/>
                  </a:lnTo>
                  <a:lnTo>
                    <a:pt x="8390" y="207970"/>
                  </a:lnTo>
                  <a:lnTo>
                    <a:pt x="31327" y="240568"/>
                  </a:lnTo>
                  <a:lnTo>
                    <a:pt x="65461" y="261323"/>
                  </a:lnTo>
                  <a:lnTo>
                    <a:pt x="107441" y="268604"/>
                  </a:lnTo>
                  <a:lnTo>
                    <a:pt x="123272" y="267395"/>
                  </a:lnTo>
                  <a:lnTo>
                    <a:pt x="138483" y="263856"/>
                  </a:lnTo>
                  <a:lnTo>
                    <a:pt x="152890" y="258119"/>
                  </a:lnTo>
                  <a:lnTo>
                    <a:pt x="166306" y="250316"/>
                  </a:lnTo>
                  <a:lnTo>
                    <a:pt x="161794" y="244030"/>
                  </a:lnTo>
                  <a:lnTo>
                    <a:pt x="107441" y="244030"/>
                  </a:lnTo>
                  <a:lnTo>
                    <a:pt x="75920" y="238538"/>
                  </a:lnTo>
                  <a:lnTo>
                    <a:pt x="51149" y="222813"/>
                  </a:lnTo>
                  <a:lnTo>
                    <a:pt x="34950" y="197980"/>
                  </a:lnTo>
                  <a:lnTo>
                    <a:pt x="29146" y="165163"/>
                  </a:lnTo>
                  <a:lnTo>
                    <a:pt x="35031" y="133552"/>
                  </a:lnTo>
                  <a:lnTo>
                    <a:pt x="51363" y="108584"/>
                  </a:lnTo>
                  <a:lnTo>
                    <a:pt x="76161" y="92190"/>
                  </a:lnTo>
                  <a:lnTo>
                    <a:pt x="107441" y="86296"/>
                  </a:lnTo>
                  <a:lnTo>
                    <a:pt x="155605" y="86296"/>
                  </a:lnTo>
                  <a:lnTo>
                    <a:pt x="161163" y="77152"/>
                  </a:lnTo>
                  <a:lnTo>
                    <a:pt x="148907" y="70642"/>
                  </a:lnTo>
                  <a:lnTo>
                    <a:pt x="135797" y="65793"/>
                  </a:lnTo>
                  <a:lnTo>
                    <a:pt x="121940" y="62766"/>
                  </a:lnTo>
                  <a:lnTo>
                    <a:pt x="107441" y="61721"/>
                  </a:lnTo>
                  <a:close/>
                </a:path>
                <a:path w="343535" h="268604">
                  <a:moveTo>
                    <a:pt x="151739" y="230022"/>
                  </a:moveTo>
                  <a:lnTo>
                    <a:pt x="141119" y="236192"/>
                  </a:lnTo>
                  <a:lnTo>
                    <a:pt x="130220" y="240568"/>
                  </a:lnTo>
                  <a:lnTo>
                    <a:pt x="119026" y="243168"/>
                  </a:lnTo>
                  <a:lnTo>
                    <a:pt x="107441" y="244030"/>
                  </a:lnTo>
                  <a:lnTo>
                    <a:pt x="161794" y="244030"/>
                  </a:lnTo>
                  <a:lnTo>
                    <a:pt x="151739" y="230022"/>
                  </a:lnTo>
                  <a:close/>
                </a:path>
                <a:path w="343535" h="268604">
                  <a:moveTo>
                    <a:pt x="155605" y="86296"/>
                  </a:moveTo>
                  <a:lnTo>
                    <a:pt x="107441" y="86296"/>
                  </a:lnTo>
                  <a:lnTo>
                    <a:pt x="118406" y="87126"/>
                  </a:lnTo>
                  <a:lnTo>
                    <a:pt x="128943" y="89511"/>
                  </a:lnTo>
                  <a:lnTo>
                    <a:pt x="138945" y="93288"/>
                  </a:lnTo>
                  <a:lnTo>
                    <a:pt x="148310" y="98297"/>
                  </a:lnTo>
                  <a:lnTo>
                    <a:pt x="155605" y="86296"/>
                  </a:lnTo>
                  <a:close/>
                </a:path>
                <a:path w="343535" h="268604">
                  <a:moveTo>
                    <a:pt x="75145" y="0"/>
                  </a:moveTo>
                  <a:lnTo>
                    <a:pt x="59436" y="12001"/>
                  </a:lnTo>
                  <a:lnTo>
                    <a:pt x="90004" y="50291"/>
                  </a:lnTo>
                  <a:lnTo>
                    <a:pt x="117157" y="50291"/>
                  </a:lnTo>
                  <a:lnTo>
                    <a:pt x="131231" y="33146"/>
                  </a:lnTo>
                  <a:lnTo>
                    <a:pt x="104292" y="33146"/>
                  </a:lnTo>
                  <a:lnTo>
                    <a:pt x="75145" y="0"/>
                  </a:lnTo>
                  <a:close/>
                </a:path>
                <a:path w="343535" h="268604">
                  <a:moveTo>
                    <a:pt x="133159" y="0"/>
                  </a:moveTo>
                  <a:lnTo>
                    <a:pt x="104292" y="33146"/>
                  </a:lnTo>
                  <a:lnTo>
                    <a:pt x="131231" y="33146"/>
                  </a:lnTo>
                  <a:lnTo>
                    <a:pt x="148590" y="12001"/>
                  </a:lnTo>
                  <a:lnTo>
                    <a:pt x="133159" y="0"/>
                  </a:lnTo>
                  <a:close/>
                </a:path>
                <a:path w="343535" h="268604">
                  <a:moveTo>
                    <a:pt x="260604" y="65150"/>
                  </a:moveTo>
                  <a:lnTo>
                    <a:pt x="201168" y="65150"/>
                  </a:lnTo>
                  <a:lnTo>
                    <a:pt x="201168" y="265175"/>
                  </a:lnTo>
                  <a:lnTo>
                    <a:pt x="228600" y="265175"/>
                  </a:lnTo>
                  <a:lnTo>
                    <a:pt x="228600" y="180593"/>
                  </a:lnTo>
                  <a:lnTo>
                    <a:pt x="281295" y="180593"/>
                  </a:lnTo>
                  <a:lnTo>
                    <a:pt x="280034" y="178879"/>
                  </a:lnTo>
                  <a:lnTo>
                    <a:pt x="298036" y="172695"/>
                  </a:lnTo>
                  <a:lnTo>
                    <a:pt x="313678" y="161555"/>
                  </a:lnTo>
                  <a:lnTo>
                    <a:pt x="317369" y="156019"/>
                  </a:lnTo>
                  <a:lnTo>
                    <a:pt x="228600" y="156019"/>
                  </a:lnTo>
                  <a:lnTo>
                    <a:pt x="228600" y="89725"/>
                  </a:lnTo>
                  <a:lnTo>
                    <a:pt x="316652" y="89725"/>
                  </a:lnTo>
                  <a:lnTo>
                    <a:pt x="306211" y="78330"/>
                  </a:lnTo>
                  <a:lnTo>
                    <a:pt x="284170" y="68298"/>
                  </a:lnTo>
                  <a:lnTo>
                    <a:pt x="260604" y="65150"/>
                  </a:lnTo>
                  <a:close/>
                </a:path>
                <a:path w="343535" h="268604">
                  <a:moveTo>
                    <a:pt x="281295" y="180593"/>
                  </a:moveTo>
                  <a:lnTo>
                    <a:pt x="249173" y="180593"/>
                  </a:lnTo>
                  <a:lnTo>
                    <a:pt x="309181" y="265175"/>
                  </a:lnTo>
                  <a:lnTo>
                    <a:pt x="343471" y="265175"/>
                  </a:lnTo>
                  <a:lnTo>
                    <a:pt x="281295" y="180593"/>
                  </a:lnTo>
                  <a:close/>
                </a:path>
                <a:path w="343535" h="268604">
                  <a:moveTo>
                    <a:pt x="316652" y="89725"/>
                  </a:moveTo>
                  <a:lnTo>
                    <a:pt x="259168" y="89725"/>
                  </a:lnTo>
                  <a:lnTo>
                    <a:pt x="275758" y="92140"/>
                  </a:lnTo>
                  <a:lnTo>
                    <a:pt x="288567" y="98974"/>
                  </a:lnTo>
                  <a:lnTo>
                    <a:pt x="296821" y="109613"/>
                  </a:lnTo>
                  <a:lnTo>
                    <a:pt x="299745" y="123443"/>
                  </a:lnTo>
                  <a:lnTo>
                    <a:pt x="296250" y="138177"/>
                  </a:lnTo>
                  <a:lnTo>
                    <a:pt x="286567" y="148304"/>
                  </a:lnTo>
                  <a:lnTo>
                    <a:pt x="271900" y="154144"/>
                  </a:lnTo>
                  <a:lnTo>
                    <a:pt x="253453" y="156019"/>
                  </a:lnTo>
                  <a:lnTo>
                    <a:pt x="317369" y="156019"/>
                  </a:lnTo>
                  <a:lnTo>
                    <a:pt x="324713" y="145002"/>
                  </a:lnTo>
                  <a:lnTo>
                    <a:pt x="328891" y="122580"/>
                  </a:lnTo>
                  <a:lnTo>
                    <a:pt x="322520" y="96129"/>
                  </a:lnTo>
                  <a:lnTo>
                    <a:pt x="316652" y="89725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6993" y="6873795"/>
              <a:ext cx="539750" cy="200025"/>
            </a:xfrm>
            <a:custGeom>
              <a:avLst/>
              <a:gdLst/>
              <a:ahLst/>
              <a:cxnLst/>
              <a:rect l="l" t="t" r="r" b="b"/>
              <a:pathLst>
                <a:path w="539750" h="200025">
                  <a:moveTo>
                    <a:pt x="101447" y="0"/>
                  </a:moveTo>
                  <a:lnTo>
                    <a:pt x="77444" y="0"/>
                  </a:lnTo>
                  <a:lnTo>
                    <a:pt x="0" y="200024"/>
                  </a:lnTo>
                  <a:lnTo>
                    <a:pt x="30010" y="200024"/>
                  </a:lnTo>
                  <a:lnTo>
                    <a:pt x="45440" y="157441"/>
                  </a:lnTo>
                  <a:lnTo>
                    <a:pt x="161725" y="157441"/>
                  </a:lnTo>
                  <a:lnTo>
                    <a:pt x="152316" y="132867"/>
                  </a:lnTo>
                  <a:lnTo>
                    <a:pt x="54584" y="132867"/>
                  </a:lnTo>
                  <a:lnTo>
                    <a:pt x="88023" y="41719"/>
                  </a:lnTo>
                  <a:lnTo>
                    <a:pt x="117420" y="41719"/>
                  </a:lnTo>
                  <a:lnTo>
                    <a:pt x="101447" y="0"/>
                  </a:lnTo>
                  <a:close/>
                </a:path>
                <a:path w="539750" h="200025">
                  <a:moveTo>
                    <a:pt x="161725" y="157441"/>
                  </a:moveTo>
                  <a:lnTo>
                    <a:pt x="130594" y="157441"/>
                  </a:lnTo>
                  <a:lnTo>
                    <a:pt x="146316" y="200024"/>
                  </a:lnTo>
                  <a:lnTo>
                    <a:pt x="178028" y="200024"/>
                  </a:lnTo>
                  <a:lnTo>
                    <a:pt x="161725" y="157441"/>
                  </a:lnTo>
                  <a:close/>
                </a:path>
                <a:path w="539750" h="200025">
                  <a:moveTo>
                    <a:pt x="117420" y="41719"/>
                  </a:moveTo>
                  <a:lnTo>
                    <a:pt x="88303" y="41719"/>
                  </a:lnTo>
                  <a:lnTo>
                    <a:pt x="121742" y="132867"/>
                  </a:lnTo>
                  <a:lnTo>
                    <a:pt x="152316" y="132867"/>
                  </a:lnTo>
                  <a:lnTo>
                    <a:pt x="117420" y="41719"/>
                  </a:lnTo>
                  <a:close/>
                </a:path>
                <a:path w="539750" h="200025">
                  <a:moveTo>
                    <a:pt x="334327" y="0"/>
                  </a:moveTo>
                  <a:lnTo>
                    <a:pt x="204597" y="0"/>
                  </a:lnTo>
                  <a:lnTo>
                    <a:pt x="204597" y="24574"/>
                  </a:lnTo>
                  <a:lnTo>
                    <a:pt x="296900" y="24574"/>
                  </a:lnTo>
                  <a:lnTo>
                    <a:pt x="202323" y="185445"/>
                  </a:lnTo>
                  <a:lnTo>
                    <a:pt x="202323" y="200024"/>
                  </a:lnTo>
                  <a:lnTo>
                    <a:pt x="341477" y="200024"/>
                  </a:lnTo>
                  <a:lnTo>
                    <a:pt x="341477" y="175450"/>
                  </a:lnTo>
                  <a:lnTo>
                    <a:pt x="240322" y="175450"/>
                  </a:lnTo>
                  <a:lnTo>
                    <a:pt x="334327" y="14858"/>
                  </a:lnTo>
                  <a:lnTo>
                    <a:pt x="334327" y="0"/>
                  </a:lnTo>
                  <a:close/>
                </a:path>
                <a:path w="539750" h="200025">
                  <a:moveTo>
                    <a:pt x="393192" y="0"/>
                  </a:moveTo>
                  <a:lnTo>
                    <a:pt x="361480" y="0"/>
                  </a:lnTo>
                  <a:lnTo>
                    <a:pt x="438061" y="200024"/>
                  </a:lnTo>
                  <a:lnTo>
                    <a:pt x="462064" y="200024"/>
                  </a:lnTo>
                  <a:lnTo>
                    <a:pt x="478214" y="158305"/>
                  </a:lnTo>
                  <a:lnTo>
                    <a:pt x="451205" y="158305"/>
                  </a:lnTo>
                  <a:lnTo>
                    <a:pt x="393192" y="0"/>
                  </a:lnTo>
                  <a:close/>
                </a:path>
                <a:path w="539750" h="200025">
                  <a:moveTo>
                    <a:pt x="539496" y="0"/>
                  </a:moveTo>
                  <a:lnTo>
                    <a:pt x="509498" y="0"/>
                  </a:lnTo>
                  <a:lnTo>
                    <a:pt x="451484" y="158305"/>
                  </a:lnTo>
                  <a:lnTo>
                    <a:pt x="478214" y="158305"/>
                  </a:lnTo>
                  <a:lnTo>
                    <a:pt x="539496" y="0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17362" y="6854142"/>
              <a:ext cx="1578152" cy="84861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0" y="7334999"/>
            <a:ext cx="10692130" cy="225425"/>
          </a:xfrm>
          <a:custGeom>
            <a:avLst/>
            <a:gdLst/>
            <a:ahLst/>
            <a:cxnLst/>
            <a:rect l="l" t="t" r="r" b="b"/>
            <a:pathLst>
              <a:path w="10692130" h="225425">
                <a:moveTo>
                  <a:pt x="10692003" y="0"/>
                </a:moveTo>
                <a:lnTo>
                  <a:pt x="0" y="0"/>
                </a:lnTo>
                <a:lnTo>
                  <a:pt x="0" y="225005"/>
                </a:lnTo>
                <a:lnTo>
                  <a:pt x="10692003" y="225005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2"/>
            <a:ext cx="10692130" cy="252095"/>
          </a:xfrm>
          <a:custGeom>
            <a:avLst/>
            <a:gdLst/>
            <a:ahLst/>
            <a:cxnLst/>
            <a:rect l="l" t="t" r="r" b="b"/>
            <a:pathLst>
              <a:path w="10692130" h="252095">
                <a:moveTo>
                  <a:pt x="10692003" y="0"/>
                </a:moveTo>
                <a:lnTo>
                  <a:pt x="0" y="0"/>
                </a:lnTo>
                <a:lnTo>
                  <a:pt x="0" y="251993"/>
                </a:lnTo>
                <a:lnTo>
                  <a:pt x="10692003" y="251993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6606005"/>
            <a:ext cx="10692130" cy="12700"/>
          </a:xfrm>
          <a:custGeom>
            <a:avLst/>
            <a:gdLst/>
            <a:ahLst/>
            <a:cxnLst/>
            <a:rect l="l" t="t" r="r" b="b"/>
            <a:pathLst>
              <a:path w="10692130" h="12700">
                <a:moveTo>
                  <a:pt x="0" y="0"/>
                </a:moveTo>
                <a:lnTo>
                  <a:pt x="0" y="12700"/>
                </a:lnTo>
                <a:lnTo>
                  <a:pt x="10692003" y="12700"/>
                </a:lnTo>
                <a:lnTo>
                  <a:pt x="10692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C1E2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5"/>
          <p:cNvSpPr txBox="1"/>
          <p:nvPr/>
        </p:nvSpPr>
        <p:spPr>
          <a:xfrm>
            <a:off x="386992" y="521560"/>
            <a:ext cx="8922108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2800" dirty="0"/>
              <a:t>Osobní náklady</a:t>
            </a:r>
            <a:endParaRPr lang="cs-CZ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86992" y="3001483"/>
            <a:ext cx="9303108" cy="175996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Poskytovatel stanovuje minimální výši evidenčního (nikoliv přepočteného) úvazku na jednom projektu u jednoho zaměstnavatele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 navrhovatele ve výši 0,2 a </a:t>
            </a:r>
            <a:r>
              <a:rPr lang="cs-CZ" sz="18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 spolunavrhovatele ve výši 0,1 </a:t>
            </a:r>
            <a:r>
              <a:rPr lang="cs-CZ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 celou dobu, kdy je na řešení projektu poskytována účelová podpora. </a:t>
            </a:r>
          </a:p>
          <a:p>
            <a:pPr algn="l"/>
            <a:endParaRPr lang="cs-CZ" dirty="0">
              <a:latin typeface="Tahoma" charset="0"/>
              <a:ea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593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Skupina 14">
            <a:extLst>
              <a:ext uri="{FF2B5EF4-FFF2-40B4-BE49-F238E27FC236}">
                <a16:creationId xmlns:a16="http://schemas.microsoft.com/office/drawing/2014/main" xmlns="" id="{3B9B18F8-3B31-4360-B5FA-DF66F8ADA41E}"/>
              </a:ext>
            </a:extLst>
          </p:cNvPr>
          <p:cNvGrpSpPr/>
          <p:nvPr/>
        </p:nvGrpSpPr>
        <p:grpSpPr>
          <a:xfrm>
            <a:off x="386993" y="6738060"/>
            <a:ext cx="4908521" cy="454025"/>
            <a:chOff x="386993" y="6738060"/>
            <a:chExt cx="4908521" cy="454025"/>
          </a:xfrm>
        </p:grpSpPr>
        <p:grpSp>
          <p:nvGrpSpPr>
            <p:cNvPr id="2" name="object 2"/>
            <p:cNvGrpSpPr/>
            <p:nvPr/>
          </p:nvGrpSpPr>
          <p:grpSpPr>
            <a:xfrm>
              <a:off x="1038686" y="6738060"/>
              <a:ext cx="454025" cy="454025"/>
              <a:chOff x="1038686" y="6738060"/>
              <a:chExt cx="454025" cy="454025"/>
            </a:xfrm>
          </p:grpSpPr>
          <p:sp>
            <p:nvSpPr>
              <p:cNvPr id="3" name="object 3"/>
              <p:cNvSpPr/>
              <p:nvPr/>
            </p:nvSpPr>
            <p:spPr>
              <a:xfrm>
                <a:off x="1038686" y="6738159"/>
                <a:ext cx="399415" cy="453390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3390">
                    <a:moveTo>
                      <a:pt x="219049" y="0"/>
                    </a:moveTo>
                    <a:lnTo>
                      <a:pt x="174702" y="5874"/>
                    </a:lnTo>
                    <a:lnTo>
                      <a:pt x="133489" y="19877"/>
                    </a:lnTo>
                    <a:lnTo>
                      <a:pt x="96268" y="41153"/>
                    </a:lnTo>
                    <a:lnTo>
                      <a:pt x="63895" y="68845"/>
                    </a:lnTo>
                    <a:lnTo>
                      <a:pt x="37225" y="102096"/>
                    </a:lnTo>
                    <a:lnTo>
                      <a:pt x="17115" y="140051"/>
                    </a:lnTo>
                    <a:lnTo>
                      <a:pt x="4421" y="181852"/>
                    </a:lnTo>
                    <a:lnTo>
                      <a:pt x="0" y="226644"/>
                    </a:lnTo>
                    <a:lnTo>
                      <a:pt x="1003" y="248068"/>
                    </a:lnTo>
                    <a:lnTo>
                      <a:pt x="10833" y="296037"/>
                    </a:lnTo>
                    <a:lnTo>
                      <a:pt x="29615" y="338769"/>
                    </a:lnTo>
                    <a:lnTo>
                      <a:pt x="56413" y="376343"/>
                    </a:lnTo>
                    <a:lnTo>
                      <a:pt x="90143" y="407674"/>
                    </a:lnTo>
                    <a:lnTo>
                      <a:pt x="129722" y="431681"/>
                    </a:lnTo>
                    <a:lnTo>
                      <a:pt x="174067" y="447280"/>
                    </a:lnTo>
                    <a:lnTo>
                      <a:pt x="222097" y="453390"/>
                    </a:lnTo>
                    <a:lnTo>
                      <a:pt x="231508" y="453390"/>
                    </a:lnTo>
                    <a:lnTo>
                      <a:pt x="276224" y="446261"/>
                    </a:lnTo>
                    <a:lnTo>
                      <a:pt x="316317" y="428408"/>
                    </a:lnTo>
                    <a:lnTo>
                      <a:pt x="350221" y="401396"/>
                    </a:lnTo>
                    <a:lnTo>
                      <a:pt x="376374" y="366789"/>
                    </a:lnTo>
                    <a:lnTo>
                      <a:pt x="393213" y="326152"/>
                    </a:lnTo>
                    <a:lnTo>
                      <a:pt x="399173" y="281051"/>
                    </a:lnTo>
                    <a:lnTo>
                      <a:pt x="398604" y="266927"/>
                    </a:lnTo>
                    <a:lnTo>
                      <a:pt x="396924" y="253123"/>
                    </a:lnTo>
                    <a:lnTo>
                      <a:pt x="394174" y="239681"/>
                    </a:lnTo>
                    <a:lnTo>
                      <a:pt x="390398" y="226644"/>
                    </a:lnTo>
                    <a:lnTo>
                      <a:pt x="379674" y="251933"/>
                    </a:lnTo>
                    <a:lnTo>
                      <a:pt x="365223" y="274967"/>
                    </a:lnTo>
                    <a:lnTo>
                      <a:pt x="326656" y="312737"/>
                    </a:lnTo>
                    <a:lnTo>
                      <a:pt x="280119" y="336205"/>
                    </a:lnTo>
                    <a:lnTo>
                      <a:pt x="226809" y="344614"/>
                    </a:lnTo>
                    <a:lnTo>
                      <a:pt x="182723" y="338924"/>
                    </a:lnTo>
                    <a:lnTo>
                      <a:pt x="142863" y="322825"/>
                    </a:lnTo>
                    <a:lnTo>
                      <a:pt x="108685" y="297774"/>
                    </a:lnTo>
                    <a:lnTo>
                      <a:pt x="81647" y="265228"/>
                    </a:lnTo>
                    <a:lnTo>
                      <a:pt x="63207" y="226644"/>
                    </a:lnTo>
                    <a:lnTo>
                      <a:pt x="55001" y="186335"/>
                    </a:lnTo>
                    <a:lnTo>
                      <a:pt x="54432" y="172212"/>
                    </a:lnTo>
                    <a:lnTo>
                      <a:pt x="55631" y="151767"/>
                    </a:lnTo>
                    <a:lnTo>
                      <a:pt x="64820" y="113140"/>
                    </a:lnTo>
                    <a:lnTo>
                      <a:pt x="97873" y="57817"/>
                    </a:lnTo>
                    <a:lnTo>
                      <a:pt x="131908" y="28305"/>
                    </a:lnTo>
                    <a:lnTo>
                      <a:pt x="172887" y="8445"/>
                    </a:lnTo>
                    <a:lnTo>
                      <a:pt x="219049" y="0"/>
                    </a:lnTo>
                    <a:close/>
                  </a:path>
                </a:pathLst>
              </a:custGeom>
              <a:solidFill>
                <a:srgbClr val="8CCDF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" name="object 4"/>
              <p:cNvSpPr/>
              <p:nvPr/>
            </p:nvSpPr>
            <p:spPr>
              <a:xfrm>
                <a:off x="1093115" y="6738060"/>
                <a:ext cx="399415" cy="454025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4025">
                    <a:moveTo>
                      <a:pt x="177076" y="0"/>
                    </a:moveTo>
                    <a:lnTo>
                      <a:pt x="118454" y="8547"/>
                    </a:lnTo>
                    <a:lnTo>
                      <a:pt x="77476" y="28406"/>
                    </a:lnTo>
                    <a:lnTo>
                      <a:pt x="43441" y="57919"/>
                    </a:lnTo>
                    <a:lnTo>
                      <a:pt x="18110" y="95326"/>
                    </a:lnTo>
                    <a:lnTo>
                      <a:pt x="4706" y="132129"/>
                    </a:lnTo>
                    <a:lnTo>
                      <a:pt x="0" y="172313"/>
                    </a:lnTo>
                    <a:lnTo>
                      <a:pt x="571" y="186437"/>
                    </a:lnTo>
                    <a:lnTo>
                      <a:pt x="2254" y="200244"/>
                    </a:lnTo>
                    <a:lnTo>
                      <a:pt x="5004" y="213693"/>
                    </a:lnTo>
                    <a:lnTo>
                      <a:pt x="8775" y="226745"/>
                    </a:lnTo>
                    <a:lnTo>
                      <a:pt x="27221" y="188166"/>
                    </a:lnTo>
                    <a:lnTo>
                      <a:pt x="54262" y="155621"/>
                    </a:lnTo>
                    <a:lnTo>
                      <a:pt x="88440" y="130568"/>
                    </a:lnTo>
                    <a:lnTo>
                      <a:pt x="128297" y="114466"/>
                    </a:lnTo>
                    <a:lnTo>
                      <a:pt x="172377" y="108775"/>
                    </a:lnTo>
                    <a:lnTo>
                      <a:pt x="196113" y="110408"/>
                    </a:lnTo>
                    <a:lnTo>
                      <a:pt x="235077" y="120559"/>
                    </a:lnTo>
                    <a:lnTo>
                      <a:pt x="280437" y="146869"/>
                    </a:lnTo>
                    <a:lnTo>
                      <a:pt x="322545" y="196496"/>
                    </a:lnTo>
                    <a:lnTo>
                      <a:pt x="339742" y="239783"/>
                    </a:lnTo>
                    <a:lnTo>
                      <a:pt x="344741" y="281152"/>
                    </a:lnTo>
                    <a:lnTo>
                      <a:pt x="338781" y="326254"/>
                    </a:lnTo>
                    <a:lnTo>
                      <a:pt x="321942" y="366890"/>
                    </a:lnTo>
                    <a:lnTo>
                      <a:pt x="295789" y="401497"/>
                    </a:lnTo>
                    <a:lnTo>
                      <a:pt x="261884" y="428510"/>
                    </a:lnTo>
                    <a:lnTo>
                      <a:pt x="221792" y="446363"/>
                    </a:lnTo>
                    <a:lnTo>
                      <a:pt x="177076" y="453491"/>
                    </a:lnTo>
                    <a:lnTo>
                      <a:pt x="221955" y="448106"/>
                    </a:lnTo>
                    <a:lnTo>
                      <a:pt x="263701" y="434405"/>
                    </a:lnTo>
                    <a:lnTo>
                      <a:pt x="301435" y="413266"/>
                    </a:lnTo>
                    <a:lnTo>
                      <a:pt x="334278" y="385567"/>
                    </a:lnTo>
                    <a:lnTo>
                      <a:pt x="361352" y="352187"/>
                    </a:lnTo>
                    <a:lnTo>
                      <a:pt x="381778" y="314004"/>
                    </a:lnTo>
                    <a:lnTo>
                      <a:pt x="394678" y="271897"/>
                    </a:lnTo>
                    <a:lnTo>
                      <a:pt x="399173" y="226745"/>
                    </a:lnTo>
                    <a:lnTo>
                      <a:pt x="394678" y="181593"/>
                    </a:lnTo>
                    <a:lnTo>
                      <a:pt x="381778" y="139487"/>
                    </a:lnTo>
                    <a:lnTo>
                      <a:pt x="361352" y="101304"/>
                    </a:lnTo>
                    <a:lnTo>
                      <a:pt x="334278" y="67924"/>
                    </a:lnTo>
                    <a:lnTo>
                      <a:pt x="301435" y="40225"/>
                    </a:lnTo>
                    <a:lnTo>
                      <a:pt x="263701" y="19085"/>
                    </a:lnTo>
                    <a:lnTo>
                      <a:pt x="221955" y="5384"/>
                    </a:lnTo>
                    <a:lnTo>
                      <a:pt x="177076" y="0"/>
                    </a:lnTo>
                    <a:close/>
                  </a:path>
                </a:pathLst>
              </a:custGeom>
              <a:solidFill>
                <a:srgbClr val="5B92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" name="object 5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224989" y="6924309"/>
                <a:ext cx="81000" cy="81000"/>
              </a:xfrm>
              <a:prstGeom prst="rect">
                <a:avLst/>
              </a:prstGeom>
            </p:spPr>
          </p:pic>
        </p:grpSp>
        <p:grpSp>
          <p:nvGrpSpPr>
            <p:cNvPr id="6" name="object 6"/>
            <p:cNvGrpSpPr/>
            <p:nvPr/>
          </p:nvGrpSpPr>
          <p:grpSpPr>
            <a:xfrm>
              <a:off x="2096763" y="6853456"/>
              <a:ext cx="1389380" cy="212090"/>
              <a:chOff x="2096763" y="6853456"/>
              <a:chExt cx="1389380" cy="212090"/>
            </a:xfrm>
          </p:grpSpPr>
          <p:sp>
            <p:nvSpPr>
              <p:cNvPr id="7" name="object 7"/>
              <p:cNvSpPr/>
              <p:nvPr/>
            </p:nvSpPr>
            <p:spPr>
              <a:xfrm>
                <a:off x="2096763" y="6979186"/>
                <a:ext cx="1174115" cy="86360"/>
              </a:xfrm>
              <a:custGeom>
                <a:avLst/>
                <a:gdLst/>
                <a:ahLst/>
                <a:cxnLst/>
                <a:rect l="l" t="t" r="r" b="b"/>
                <a:pathLst>
                  <a:path w="1174114" h="86359">
                    <a:moveTo>
                      <a:pt x="10591" y="25920"/>
                    </a:moveTo>
                    <a:lnTo>
                      <a:pt x="0" y="25920"/>
                    </a:lnTo>
                    <a:lnTo>
                      <a:pt x="22428" y="84556"/>
                    </a:lnTo>
                    <a:lnTo>
                      <a:pt x="32092" y="84556"/>
                    </a:lnTo>
                    <a:lnTo>
                      <a:pt x="36839" y="72313"/>
                    </a:lnTo>
                    <a:lnTo>
                      <a:pt x="27571" y="72313"/>
                    </a:lnTo>
                    <a:lnTo>
                      <a:pt x="10591" y="25920"/>
                    </a:lnTo>
                    <a:close/>
                  </a:path>
                  <a:path w="1174114" h="86359">
                    <a:moveTo>
                      <a:pt x="54825" y="25920"/>
                    </a:moveTo>
                    <a:lnTo>
                      <a:pt x="44742" y="25920"/>
                    </a:lnTo>
                    <a:lnTo>
                      <a:pt x="27774" y="72313"/>
                    </a:lnTo>
                    <a:lnTo>
                      <a:pt x="36839" y="72313"/>
                    </a:lnTo>
                    <a:lnTo>
                      <a:pt x="54825" y="25920"/>
                    </a:lnTo>
                    <a:close/>
                  </a:path>
                  <a:path w="1174114" h="86359">
                    <a:moveTo>
                      <a:pt x="73736" y="25920"/>
                    </a:moveTo>
                    <a:lnTo>
                      <a:pt x="62204" y="25920"/>
                    </a:lnTo>
                    <a:lnTo>
                      <a:pt x="81965" y="60591"/>
                    </a:lnTo>
                    <a:lnTo>
                      <a:pt x="81965" y="84556"/>
                    </a:lnTo>
                    <a:lnTo>
                      <a:pt x="91325" y="84556"/>
                    </a:lnTo>
                    <a:lnTo>
                      <a:pt x="91325" y="60274"/>
                    </a:lnTo>
                    <a:lnTo>
                      <a:pt x="96852" y="50609"/>
                    </a:lnTo>
                    <a:lnTo>
                      <a:pt x="86791" y="50609"/>
                    </a:lnTo>
                    <a:lnTo>
                      <a:pt x="73736" y="25920"/>
                    </a:lnTo>
                    <a:close/>
                  </a:path>
                  <a:path w="1174114" h="86359">
                    <a:moveTo>
                      <a:pt x="110972" y="25920"/>
                    </a:moveTo>
                    <a:lnTo>
                      <a:pt x="100063" y="25920"/>
                    </a:lnTo>
                    <a:lnTo>
                      <a:pt x="87007" y="50609"/>
                    </a:lnTo>
                    <a:lnTo>
                      <a:pt x="96852" y="50609"/>
                    </a:lnTo>
                    <a:lnTo>
                      <a:pt x="110972" y="25920"/>
                    </a:lnTo>
                    <a:close/>
                  </a:path>
                  <a:path w="1174114" h="86359">
                    <a:moveTo>
                      <a:pt x="93179" y="0"/>
                    </a:moveTo>
                    <a:lnTo>
                      <a:pt x="80518" y="17386"/>
                    </a:lnTo>
                    <a:lnTo>
                      <a:pt x="86182" y="21704"/>
                    </a:lnTo>
                    <a:lnTo>
                      <a:pt x="99961" y="5245"/>
                    </a:lnTo>
                    <a:lnTo>
                      <a:pt x="93179" y="0"/>
                    </a:lnTo>
                    <a:close/>
                  </a:path>
                  <a:path w="1174114" h="86359">
                    <a:moveTo>
                      <a:pt x="158800" y="25920"/>
                    </a:moveTo>
                    <a:lnTo>
                      <a:pt x="119507" y="25920"/>
                    </a:lnTo>
                    <a:lnTo>
                      <a:pt x="119507" y="34251"/>
                    </a:lnTo>
                    <a:lnTo>
                      <a:pt x="145745" y="34251"/>
                    </a:lnTo>
                    <a:lnTo>
                      <a:pt x="119202" y="79413"/>
                    </a:lnTo>
                    <a:lnTo>
                      <a:pt x="119202" y="84556"/>
                    </a:lnTo>
                    <a:lnTo>
                      <a:pt x="161074" y="84556"/>
                    </a:lnTo>
                    <a:lnTo>
                      <a:pt x="161074" y="76225"/>
                    </a:lnTo>
                    <a:lnTo>
                      <a:pt x="131953" y="76225"/>
                    </a:lnTo>
                    <a:lnTo>
                      <a:pt x="158800" y="30657"/>
                    </a:lnTo>
                    <a:lnTo>
                      <a:pt x="158800" y="25920"/>
                    </a:lnTo>
                    <a:close/>
                  </a:path>
                  <a:path w="1174114" h="86359">
                    <a:moveTo>
                      <a:pt x="183210" y="25920"/>
                    </a:moveTo>
                    <a:lnTo>
                      <a:pt x="173850" y="25920"/>
                    </a:lnTo>
                    <a:lnTo>
                      <a:pt x="173850" y="84556"/>
                    </a:lnTo>
                    <a:lnTo>
                      <a:pt x="183210" y="84556"/>
                    </a:lnTo>
                    <a:lnTo>
                      <a:pt x="183210" y="67373"/>
                    </a:lnTo>
                    <a:lnTo>
                      <a:pt x="192786" y="56159"/>
                    </a:lnTo>
                    <a:lnTo>
                      <a:pt x="203461" y="56159"/>
                    </a:lnTo>
                    <a:lnTo>
                      <a:pt x="202729" y="54927"/>
                    </a:lnTo>
                    <a:lnTo>
                      <a:pt x="183210" y="54927"/>
                    </a:lnTo>
                    <a:lnTo>
                      <a:pt x="183210" y="25920"/>
                    </a:lnTo>
                    <a:close/>
                  </a:path>
                  <a:path w="1174114" h="86359">
                    <a:moveTo>
                      <a:pt x="203461" y="56159"/>
                    </a:moveTo>
                    <a:lnTo>
                      <a:pt x="192786" y="56159"/>
                    </a:lnTo>
                    <a:lnTo>
                      <a:pt x="209245" y="84556"/>
                    </a:lnTo>
                    <a:lnTo>
                      <a:pt x="220345" y="84556"/>
                    </a:lnTo>
                    <a:lnTo>
                      <a:pt x="203461" y="56159"/>
                    </a:lnTo>
                    <a:close/>
                  </a:path>
                  <a:path w="1174114" h="86359">
                    <a:moveTo>
                      <a:pt x="218605" y="25920"/>
                    </a:moveTo>
                    <a:lnTo>
                      <a:pt x="207289" y="25920"/>
                    </a:lnTo>
                    <a:lnTo>
                      <a:pt x="183210" y="54927"/>
                    </a:lnTo>
                    <a:lnTo>
                      <a:pt x="202729" y="54927"/>
                    </a:lnTo>
                    <a:lnTo>
                      <a:pt x="199059" y="48755"/>
                    </a:lnTo>
                    <a:lnTo>
                      <a:pt x="218605" y="25920"/>
                    </a:lnTo>
                    <a:close/>
                  </a:path>
                  <a:path w="1174114" h="86359">
                    <a:moveTo>
                      <a:pt x="240334" y="25920"/>
                    </a:moveTo>
                    <a:lnTo>
                      <a:pt x="230974" y="25920"/>
                    </a:lnTo>
                    <a:lnTo>
                      <a:pt x="230974" y="57086"/>
                    </a:lnTo>
                    <a:lnTo>
                      <a:pt x="232398" y="69382"/>
                    </a:lnTo>
                    <a:lnTo>
                      <a:pt x="236734" y="78381"/>
                    </a:lnTo>
                    <a:lnTo>
                      <a:pt x="244080" y="83907"/>
                    </a:lnTo>
                    <a:lnTo>
                      <a:pt x="254533" y="85788"/>
                    </a:lnTo>
                    <a:lnTo>
                      <a:pt x="265221" y="83907"/>
                    </a:lnTo>
                    <a:lnTo>
                      <a:pt x="272688" y="78381"/>
                    </a:lnTo>
                    <a:lnTo>
                      <a:pt x="273137" y="77457"/>
                    </a:lnTo>
                    <a:lnTo>
                      <a:pt x="245681" y="77457"/>
                    </a:lnTo>
                    <a:lnTo>
                      <a:pt x="240334" y="71183"/>
                    </a:lnTo>
                    <a:lnTo>
                      <a:pt x="240334" y="25920"/>
                    </a:lnTo>
                    <a:close/>
                  </a:path>
                  <a:path w="1174114" h="86359">
                    <a:moveTo>
                      <a:pt x="278498" y="25920"/>
                    </a:moveTo>
                    <a:lnTo>
                      <a:pt x="269138" y="25920"/>
                    </a:lnTo>
                    <a:lnTo>
                      <a:pt x="269138" y="71183"/>
                    </a:lnTo>
                    <a:lnTo>
                      <a:pt x="263791" y="77457"/>
                    </a:lnTo>
                    <a:lnTo>
                      <a:pt x="273137" y="77457"/>
                    </a:lnTo>
                    <a:lnTo>
                      <a:pt x="277068" y="69382"/>
                    </a:lnTo>
                    <a:lnTo>
                      <a:pt x="278498" y="57086"/>
                    </a:lnTo>
                    <a:lnTo>
                      <a:pt x="278498" y="25920"/>
                    </a:lnTo>
                    <a:close/>
                  </a:path>
                  <a:path w="1174114" h="86359">
                    <a:moveTo>
                      <a:pt x="310921" y="25920"/>
                    </a:moveTo>
                    <a:lnTo>
                      <a:pt x="296824" y="25920"/>
                    </a:lnTo>
                    <a:lnTo>
                      <a:pt x="296824" y="84556"/>
                    </a:lnTo>
                    <a:lnTo>
                      <a:pt x="306184" y="84556"/>
                    </a:lnTo>
                    <a:lnTo>
                      <a:pt x="306184" y="37439"/>
                    </a:lnTo>
                    <a:lnTo>
                      <a:pt x="315383" y="37439"/>
                    </a:lnTo>
                    <a:lnTo>
                      <a:pt x="310921" y="25920"/>
                    </a:lnTo>
                    <a:close/>
                  </a:path>
                  <a:path w="1174114" h="86359">
                    <a:moveTo>
                      <a:pt x="315383" y="37439"/>
                    </a:moveTo>
                    <a:lnTo>
                      <a:pt x="306184" y="37439"/>
                    </a:lnTo>
                    <a:lnTo>
                      <a:pt x="325107" y="84556"/>
                    </a:lnTo>
                    <a:lnTo>
                      <a:pt x="332409" y="84556"/>
                    </a:lnTo>
                    <a:lnTo>
                      <a:pt x="337665" y="71589"/>
                    </a:lnTo>
                    <a:lnTo>
                      <a:pt x="328612" y="71589"/>
                    </a:lnTo>
                    <a:lnTo>
                      <a:pt x="315383" y="37439"/>
                    </a:lnTo>
                    <a:close/>
                  </a:path>
                  <a:path w="1174114" h="86359">
                    <a:moveTo>
                      <a:pt x="360908" y="37337"/>
                    </a:moveTo>
                    <a:lnTo>
                      <a:pt x="351548" y="37337"/>
                    </a:lnTo>
                    <a:lnTo>
                      <a:pt x="351548" y="84556"/>
                    </a:lnTo>
                    <a:lnTo>
                      <a:pt x="360908" y="84556"/>
                    </a:lnTo>
                    <a:lnTo>
                      <a:pt x="360908" y="37337"/>
                    </a:lnTo>
                    <a:close/>
                  </a:path>
                  <a:path w="1174114" h="86359">
                    <a:moveTo>
                      <a:pt x="360908" y="25920"/>
                    </a:moveTo>
                    <a:lnTo>
                      <a:pt x="346811" y="25920"/>
                    </a:lnTo>
                    <a:lnTo>
                      <a:pt x="328714" y="71589"/>
                    </a:lnTo>
                    <a:lnTo>
                      <a:pt x="337665" y="71589"/>
                    </a:lnTo>
                    <a:lnTo>
                      <a:pt x="351548" y="37337"/>
                    </a:lnTo>
                    <a:lnTo>
                      <a:pt x="360908" y="37337"/>
                    </a:lnTo>
                    <a:lnTo>
                      <a:pt x="360908" y="25920"/>
                    </a:lnTo>
                    <a:close/>
                  </a:path>
                  <a:path w="1174114" h="86359">
                    <a:moveTo>
                      <a:pt x="440321" y="24688"/>
                    </a:moveTo>
                    <a:lnTo>
                      <a:pt x="434467" y="24688"/>
                    </a:lnTo>
                    <a:lnTo>
                      <a:pt x="422015" y="27003"/>
                    </a:lnTo>
                    <a:lnTo>
                      <a:pt x="411883" y="33408"/>
                    </a:lnTo>
                    <a:lnTo>
                      <a:pt x="405070" y="43092"/>
                    </a:lnTo>
                    <a:lnTo>
                      <a:pt x="402577" y="55244"/>
                    </a:lnTo>
                    <a:lnTo>
                      <a:pt x="405052" y="67871"/>
                    </a:lnTo>
                    <a:lnTo>
                      <a:pt x="411818" y="77498"/>
                    </a:lnTo>
                    <a:lnTo>
                      <a:pt x="421881" y="83634"/>
                    </a:lnTo>
                    <a:lnTo>
                      <a:pt x="434251" y="85788"/>
                    </a:lnTo>
                    <a:lnTo>
                      <a:pt x="440639" y="85788"/>
                    </a:lnTo>
                    <a:lnTo>
                      <a:pt x="446595" y="83832"/>
                    </a:lnTo>
                    <a:lnTo>
                      <a:pt x="451637" y="80340"/>
                    </a:lnTo>
                    <a:lnTo>
                      <a:pt x="449632" y="77457"/>
                    </a:lnTo>
                    <a:lnTo>
                      <a:pt x="434251" y="77457"/>
                    </a:lnTo>
                    <a:lnTo>
                      <a:pt x="425378" y="75910"/>
                    </a:lnTo>
                    <a:lnTo>
                      <a:pt x="418490" y="71480"/>
                    </a:lnTo>
                    <a:lnTo>
                      <a:pt x="414030" y="64486"/>
                    </a:lnTo>
                    <a:lnTo>
                      <a:pt x="412445" y="55244"/>
                    </a:lnTo>
                    <a:lnTo>
                      <a:pt x="414103" y="46344"/>
                    </a:lnTo>
                    <a:lnTo>
                      <a:pt x="418693" y="39308"/>
                    </a:lnTo>
                    <a:lnTo>
                      <a:pt x="425636" y="34683"/>
                    </a:lnTo>
                    <a:lnTo>
                      <a:pt x="434352" y="33019"/>
                    </a:lnTo>
                    <a:lnTo>
                      <a:pt x="447986" y="33019"/>
                    </a:lnTo>
                    <a:lnTo>
                      <a:pt x="450303" y="29209"/>
                    </a:lnTo>
                    <a:lnTo>
                      <a:pt x="445668" y="26327"/>
                    </a:lnTo>
                    <a:lnTo>
                      <a:pt x="440321" y="24688"/>
                    </a:lnTo>
                    <a:close/>
                  </a:path>
                  <a:path w="1174114" h="86359">
                    <a:moveTo>
                      <a:pt x="446913" y="73545"/>
                    </a:moveTo>
                    <a:lnTo>
                      <a:pt x="443001" y="76123"/>
                    </a:lnTo>
                    <a:lnTo>
                      <a:pt x="438683" y="77457"/>
                    </a:lnTo>
                    <a:lnTo>
                      <a:pt x="449632" y="77457"/>
                    </a:lnTo>
                    <a:lnTo>
                      <a:pt x="446913" y="73545"/>
                    </a:lnTo>
                    <a:close/>
                  </a:path>
                  <a:path w="1174114" h="86359">
                    <a:moveTo>
                      <a:pt x="447986" y="33019"/>
                    </a:moveTo>
                    <a:lnTo>
                      <a:pt x="438581" y="33019"/>
                    </a:lnTo>
                    <a:lnTo>
                      <a:pt x="442480" y="34251"/>
                    </a:lnTo>
                    <a:lnTo>
                      <a:pt x="445985" y="36309"/>
                    </a:lnTo>
                    <a:lnTo>
                      <a:pt x="447986" y="33019"/>
                    </a:lnTo>
                    <a:close/>
                  </a:path>
                  <a:path w="1174114" h="86359">
                    <a:moveTo>
                      <a:pt x="423037" y="1536"/>
                    </a:moveTo>
                    <a:lnTo>
                      <a:pt x="417487" y="5245"/>
                    </a:lnTo>
                    <a:lnTo>
                      <a:pt x="427977" y="21399"/>
                    </a:lnTo>
                    <a:lnTo>
                      <a:pt x="437032" y="21399"/>
                    </a:lnTo>
                    <a:lnTo>
                      <a:pt x="441395" y="14808"/>
                    </a:lnTo>
                    <a:lnTo>
                      <a:pt x="432612" y="14808"/>
                    </a:lnTo>
                    <a:lnTo>
                      <a:pt x="423037" y="1536"/>
                    </a:lnTo>
                    <a:close/>
                  </a:path>
                  <a:path w="1174114" h="86359">
                    <a:moveTo>
                      <a:pt x="442175" y="1536"/>
                    </a:moveTo>
                    <a:lnTo>
                      <a:pt x="432612" y="14808"/>
                    </a:lnTo>
                    <a:lnTo>
                      <a:pt x="441395" y="14808"/>
                    </a:lnTo>
                    <a:lnTo>
                      <a:pt x="447725" y="5245"/>
                    </a:lnTo>
                    <a:lnTo>
                      <a:pt x="442175" y="1536"/>
                    </a:lnTo>
                    <a:close/>
                  </a:path>
                  <a:path w="1174114" h="86359">
                    <a:moveTo>
                      <a:pt x="500938" y="25920"/>
                    </a:moveTo>
                    <a:lnTo>
                      <a:pt x="464934" y="25920"/>
                    </a:lnTo>
                    <a:lnTo>
                      <a:pt x="464934" y="84556"/>
                    </a:lnTo>
                    <a:lnTo>
                      <a:pt x="500938" y="84556"/>
                    </a:lnTo>
                    <a:lnTo>
                      <a:pt x="500938" y="76225"/>
                    </a:lnTo>
                    <a:lnTo>
                      <a:pt x="474294" y="76225"/>
                    </a:lnTo>
                    <a:lnTo>
                      <a:pt x="474294" y="58635"/>
                    </a:lnTo>
                    <a:lnTo>
                      <a:pt x="500938" y="58635"/>
                    </a:lnTo>
                    <a:lnTo>
                      <a:pt x="500938" y="50304"/>
                    </a:lnTo>
                    <a:lnTo>
                      <a:pt x="474294" y="50304"/>
                    </a:lnTo>
                    <a:lnTo>
                      <a:pt x="474294" y="34251"/>
                    </a:lnTo>
                    <a:lnTo>
                      <a:pt x="500938" y="34251"/>
                    </a:lnTo>
                    <a:lnTo>
                      <a:pt x="500938" y="25920"/>
                    </a:lnTo>
                    <a:close/>
                  </a:path>
                  <a:path w="1174114" h="86359">
                    <a:moveTo>
                      <a:pt x="519430" y="70777"/>
                    </a:moveTo>
                    <a:lnTo>
                      <a:pt x="513461" y="77152"/>
                    </a:lnTo>
                    <a:lnTo>
                      <a:pt x="519633" y="83121"/>
                    </a:lnTo>
                    <a:lnTo>
                      <a:pt x="526122" y="85788"/>
                    </a:lnTo>
                    <a:lnTo>
                      <a:pt x="534352" y="85788"/>
                    </a:lnTo>
                    <a:lnTo>
                      <a:pt x="541086" y="84777"/>
                    </a:lnTo>
                    <a:lnTo>
                      <a:pt x="547878" y="81557"/>
                    </a:lnTo>
                    <a:lnTo>
                      <a:pt x="551648" y="77457"/>
                    </a:lnTo>
                    <a:lnTo>
                      <a:pt x="528789" y="77457"/>
                    </a:lnTo>
                    <a:lnTo>
                      <a:pt x="524776" y="75704"/>
                    </a:lnTo>
                    <a:lnTo>
                      <a:pt x="519430" y="70777"/>
                    </a:lnTo>
                    <a:close/>
                  </a:path>
                  <a:path w="1174114" h="86359">
                    <a:moveTo>
                      <a:pt x="542163" y="24688"/>
                    </a:moveTo>
                    <a:lnTo>
                      <a:pt x="524878" y="24688"/>
                    </a:lnTo>
                    <a:lnTo>
                      <a:pt x="516343" y="29933"/>
                    </a:lnTo>
                    <a:lnTo>
                      <a:pt x="516343" y="50914"/>
                    </a:lnTo>
                    <a:lnTo>
                      <a:pt x="523341" y="54317"/>
                    </a:lnTo>
                    <a:lnTo>
                      <a:pt x="537845" y="59347"/>
                    </a:lnTo>
                    <a:lnTo>
                      <a:pt x="545350" y="60998"/>
                    </a:lnTo>
                    <a:lnTo>
                      <a:pt x="545350" y="74675"/>
                    </a:lnTo>
                    <a:lnTo>
                      <a:pt x="539902" y="77457"/>
                    </a:lnTo>
                    <a:lnTo>
                      <a:pt x="551648" y="77457"/>
                    </a:lnTo>
                    <a:lnTo>
                      <a:pt x="553126" y="75849"/>
                    </a:lnTo>
                    <a:lnTo>
                      <a:pt x="555231" y="67373"/>
                    </a:lnTo>
                    <a:lnTo>
                      <a:pt x="555231" y="56476"/>
                    </a:lnTo>
                    <a:lnTo>
                      <a:pt x="547204" y="52870"/>
                    </a:lnTo>
                    <a:lnTo>
                      <a:pt x="532498" y="47929"/>
                    </a:lnTo>
                    <a:lnTo>
                      <a:pt x="525703" y="46393"/>
                    </a:lnTo>
                    <a:lnTo>
                      <a:pt x="525703" y="35699"/>
                    </a:lnTo>
                    <a:lnTo>
                      <a:pt x="529615" y="33019"/>
                    </a:lnTo>
                    <a:lnTo>
                      <a:pt x="550784" y="33019"/>
                    </a:lnTo>
                    <a:lnTo>
                      <a:pt x="552653" y="30556"/>
                    </a:lnTo>
                    <a:lnTo>
                      <a:pt x="547306" y="26847"/>
                    </a:lnTo>
                    <a:lnTo>
                      <a:pt x="542163" y="24688"/>
                    </a:lnTo>
                    <a:close/>
                  </a:path>
                  <a:path w="1174114" h="86359">
                    <a:moveTo>
                      <a:pt x="550784" y="33019"/>
                    </a:moveTo>
                    <a:lnTo>
                      <a:pt x="540308" y="33019"/>
                    </a:lnTo>
                    <a:lnTo>
                      <a:pt x="544220" y="35077"/>
                    </a:lnTo>
                    <a:lnTo>
                      <a:pt x="547509" y="37337"/>
                    </a:lnTo>
                    <a:lnTo>
                      <a:pt x="550784" y="33019"/>
                    </a:lnTo>
                    <a:close/>
                  </a:path>
                  <a:path w="1174114" h="86359">
                    <a:moveTo>
                      <a:pt x="579348" y="25920"/>
                    </a:moveTo>
                    <a:lnTo>
                      <a:pt x="569988" y="25920"/>
                    </a:lnTo>
                    <a:lnTo>
                      <a:pt x="569988" y="84556"/>
                    </a:lnTo>
                    <a:lnTo>
                      <a:pt x="579348" y="84556"/>
                    </a:lnTo>
                    <a:lnTo>
                      <a:pt x="579348" y="67373"/>
                    </a:lnTo>
                    <a:lnTo>
                      <a:pt x="588924" y="56159"/>
                    </a:lnTo>
                    <a:lnTo>
                      <a:pt x="599600" y="56159"/>
                    </a:lnTo>
                    <a:lnTo>
                      <a:pt x="598867" y="54927"/>
                    </a:lnTo>
                    <a:lnTo>
                      <a:pt x="579348" y="54927"/>
                    </a:lnTo>
                    <a:lnTo>
                      <a:pt x="579348" y="25920"/>
                    </a:lnTo>
                    <a:close/>
                  </a:path>
                  <a:path w="1174114" h="86359">
                    <a:moveTo>
                      <a:pt x="599600" y="56159"/>
                    </a:moveTo>
                    <a:lnTo>
                      <a:pt x="588924" y="56159"/>
                    </a:lnTo>
                    <a:lnTo>
                      <a:pt x="605383" y="84556"/>
                    </a:lnTo>
                    <a:lnTo>
                      <a:pt x="616483" y="84556"/>
                    </a:lnTo>
                    <a:lnTo>
                      <a:pt x="599600" y="56159"/>
                    </a:lnTo>
                    <a:close/>
                  </a:path>
                  <a:path w="1174114" h="86359">
                    <a:moveTo>
                      <a:pt x="614743" y="25920"/>
                    </a:moveTo>
                    <a:lnTo>
                      <a:pt x="603427" y="25920"/>
                    </a:lnTo>
                    <a:lnTo>
                      <a:pt x="579348" y="54927"/>
                    </a:lnTo>
                    <a:lnTo>
                      <a:pt x="598867" y="54927"/>
                    </a:lnTo>
                    <a:lnTo>
                      <a:pt x="595198" y="48755"/>
                    </a:lnTo>
                    <a:lnTo>
                      <a:pt x="614743" y="25920"/>
                    </a:lnTo>
                    <a:close/>
                  </a:path>
                  <a:path w="1174114" h="86359">
                    <a:moveTo>
                      <a:pt x="664514" y="25920"/>
                    </a:moveTo>
                    <a:lnTo>
                      <a:pt x="628510" y="25920"/>
                    </a:lnTo>
                    <a:lnTo>
                      <a:pt x="628510" y="84556"/>
                    </a:lnTo>
                    <a:lnTo>
                      <a:pt x="664514" y="84556"/>
                    </a:lnTo>
                    <a:lnTo>
                      <a:pt x="664514" y="76225"/>
                    </a:lnTo>
                    <a:lnTo>
                      <a:pt x="637870" y="76225"/>
                    </a:lnTo>
                    <a:lnTo>
                      <a:pt x="637870" y="58635"/>
                    </a:lnTo>
                    <a:lnTo>
                      <a:pt x="664514" y="58635"/>
                    </a:lnTo>
                    <a:lnTo>
                      <a:pt x="664514" y="50304"/>
                    </a:lnTo>
                    <a:lnTo>
                      <a:pt x="637870" y="50304"/>
                    </a:lnTo>
                    <a:lnTo>
                      <a:pt x="637870" y="34251"/>
                    </a:lnTo>
                    <a:lnTo>
                      <a:pt x="664514" y="34251"/>
                    </a:lnTo>
                    <a:lnTo>
                      <a:pt x="664514" y="25920"/>
                    </a:lnTo>
                    <a:close/>
                  </a:path>
                  <a:path w="1174114" h="86359">
                    <a:moveTo>
                      <a:pt x="653719" y="0"/>
                    </a:moveTo>
                    <a:lnTo>
                      <a:pt x="641057" y="17386"/>
                    </a:lnTo>
                    <a:lnTo>
                      <a:pt x="646722" y="21704"/>
                    </a:lnTo>
                    <a:lnTo>
                      <a:pt x="660501" y="5245"/>
                    </a:lnTo>
                    <a:lnTo>
                      <a:pt x="653719" y="0"/>
                    </a:lnTo>
                    <a:close/>
                  </a:path>
                  <a:path w="1174114" h="86359">
                    <a:moveTo>
                      <a:pt x="722541" y="25920"/>
                    </a:moveTo>
                    <a:lnTo>
                      <a:pt x="709269" y="25920"/>
                    </a:lnTo>
                    <a:lnTo>
                      <a:pt x="709269" y="84556"/>
                    </a:lnTo>
                    <a:lnTo>
                      <a:pt x="718629" y="84556"/>
                    </a:lnTo>
                    <a:lnTo>
                      <a:pt x="718629" y="61201"/>
                    </a:lnTo>
                    <a:lnTo>
                      <a:pt x="737050" y="61201"/>
                    </a:lnTo>
                    <a:lnTo>
                      <a:pt x="736117" y="59969"/>
                    </a:lnTo>
                    <a:lnTo>
                      <a:pt x="744448" y="58013"/>
                    </a:lnTo>
                    <a:lnTo>
                      <a:pt x="748890" y="53073"/>
                    </a:lnTo>
                    <a:lnTo>
                      <a:pt x="718629" y="53073"/>
                    </a:lnTo>
                    <a:lnTo>
                      <a:pt x="718629" y="34048"/>
                    </a:lnTo>
                    <a:lnTo>
                      <a:pt x="747175" y="34048"/>
                    </a:lnTo>
                    <a:lnTo>
                      <a:pt x="743518" y="30022"/>
                    </a:lnTo>
                    <a:lnTo>
                      <a:pt x="734985" y="26915"/>
                    </a:lnTo>
                    <a:lnTo>
                      <a:pt x="722541" y="25920"/>
                    </a:lnTo>
                    <a:close/>
                  </a:path>
                  <a:path w="1174114" h="86359">
                    <a:moveTo>
                      <a:pt x="737050" y="61201"/>
                    </a:moveTo>
                    <a:lnTo>
                      <a:pt x="725525" y="61201"/>
                    </a:lnTo>
                    <a:lnTo>
                      <a:pt x="742899" y="84556"/>
                    </a:lnTo>
                    <a:lnTo>
                      <a:pt x="754735" y="84556"/>
                    </a:lnTo>
                    <a:lnTo>
                      <a:pt x="737050" y="61201"/>
                    </a:lnTo>
                    <a:close/>
                  </a:path>
                  <a:path w="1174114" h="86359">
                    <a:moveTo>
                      <a:pt x="747175" y="34048"/>
                    </a:moveTo>
                    <a:lnTo>
                      <a:pt x="736625" y="34048"/>
                    </a:lnTo>
                    <a:lnTo>
                      <a:pt x="740130" y="36410"/>
                    </a:lnTo>
                    <a:lnTo>
                      <a:pt x="740130" y="50914"/>
                    </a:lnTo>
                    <a:lnTo>
                      <a:pt x="733958" y="53073"/>
                    </a:lnTo>
                    <a:lnTo>
                      <a:pt x="748890" y="53073"/>
                    </a:lnTo>
                    <a:lnTo>
                      <a:pt x="749998" y="51841"/>
                    </a:lnTo>
                    <a:lnTo>
                      <a:pt x="749998" y="43306"/>
                    </a:lnTo>
                    <a:lnTo>
                      <a:pt x="748426" y="35425"/>
                    </a:lnTo>
                    <a:lnTo>
                      <a:pt x="747175" y="34048"/>
                    </a:lnTo>
                    <a:close/>
                  </a:path>
                  <a:path w="1174114" h="86359">
                    <a:moveTo>
                      <a:pt x="803529" y="25920"/>
                    </a:moveTo>
                    <a:lnTo>
                      <a:pt x="767524" y="25920"/>
                    </a:lnTo>
                    <a:lnTo>
                      <a:pt x="767524" y="84556"/>
                    </a:lnTo>
                    <a:lnTo>
                      <a:pt x="803529" y="84556"/>
                    </a:lnTo>
                    <a:lnTo>
                      <a:pt x="803529" y="76225"/>
                    </a:lnTo>
                    <a:lnTo>
                      <a:pt x="776884" y="76225"/>
                    </a:lnTo>
                    <a:lnTo>
                      <a:pt x="776884" y="58635"/>
                    </a:lnTo>
                    <a:lnTo>
                      <a:pt x="803529" y="58635"/>
                    </a:lnTo>
                    <a:lnTo>
                      <a:pt x="803529" y="50304"/>
                    </a:lnTo>
                    <a:lnTo>
                      <a:pt x="776884" y="50304"/>
                    </a:lnTo>
                    <a:lnTo>
                      <a:pt x="776884" y="34251"/>
                    </a:lnTo>
                    <a:lnTo>
                      <a:pt x="803529" y="34251"/>
                    </a:lnTo>
                    <a:lnTo>
                      <a:pt x="803529" y="25920"/>
                    </a:lnTo>
                    <a:close/>
                  </a:path>
                  <a:path w="1174114" h="86359">
                    <a:moveTo>
                      <a:pt x="837844" y="25920"/>
                    </a:moveTo>
                    <a:lnTo>
                      <a:pt x="820966" y="25920"/>
                    </a:lnTo>
                    <a:lnTo>
                      <a:pt x="820966" y="84556"/>
                    </a:lnTo>
                    <a:lnTo>
                      <a:pt x="830338" y="84556"/>
                    </a:lnTo>
                    <a:lnTo>
                      <a:pt x="830338" y="62649"/>
                    </a:lnTo>
                    <a:lnTo>
                      <a:pt x="840930" y="62649"/>
                    </a:lnTo>
                    <a:lnTo>
                      <a:pt x="844321" y="62229"/>
                    </a:lnTo>
                    <a:lnTo>
                      <a:pt x="847407" y="61404"/>
                    </a:lnTo>
                    <a:lnTo>
                      <a:pt x="855738" y="59042"/>
                    </a:lnTo>
                    <a:lnTo>
                      <a:pt x="859896" y="54317"/>
                    </a:lnTo>
                    <a:lnTo>
                      <a:pt x="830338" y="54317"/>
                    </a:lnTo>
                    <a:lnTo>
                      <a:pt x="830338" y="34251"/>
                    </a:lnTo>
                    <a:lnTo>
                      <a:pt x="861707" y="34251"/>
                    </a:lnTo>
                    <a:lnTo>
                      <a:pt x="861707" y="33845"/>
                    </a:lnTo>
                    <a:lnTo>
                      <a:pt x="853579" y="27774"/>
                    </a:lnTo>
                    <a:lnTo>
                      <a:pt x="843495" y="26327"/>
                    </a:lnTo>
                    <a:lnTo>
                      <a:pt x="841032" y="26022"/>
                    </a:lnTo>
                    <a:lnTo>
                      <a:pt x="837844" y="25920"/>
                    </a:lnTo>
                    <a:close/>
                  </a:path>
                  <a:path w="1174114" h="86359">
                    <a:moveTo>
                      <a:pt x="861707" y="34251"/>
                    </a:moveTo>
                    <a:lnTo>
                      <a:pt x="841235" y="34251"/>
                    </a:lnTo>
                    <a:lnTo>
                      <a:pt x="843089" y="34556"/>
                    </a:lnTo>
                    <a:lnTo>
                      <a:pt x="844626" y="35077"/>
                    </a:lnTo>
                    <a:lnTo>
                      <a:pt x="849363" y="36410"/>
                    </a:lnTo>
                    <a:lnTo>
                      <a:pt x="851827" y="39700"/>
                    </a:lnTo>
                    <a:lnTo>
                      <a:pt x="851827" y="48653"/>
                    </a:lnTo>
                    <a:lnTo>
                      <a:pt x="849668" y="51536"/>
                    </a:lnTo>
                    <a:lnTo>
                      <a:pt x="843394" y="54000"/>
                    </a:lnTo>
                    <a:lnTo>
                      <a:pt x="840727" y="54317"/>
                    </a:lnTo>
                    <a:lnTo>
                      <a:pt x="859896" y="54317"/>
                    </a:lnTo>
                    <a:lnTo>
                      <a:pt x="861707" y="52260"/>
                    </a:lnTo>
                    <a:lnTo>
                      <a:pt x="861707" y="34251"/>
                    </a:lnTo>
                    <a:close/>
                  </a:path>
                  <a:path w="1174114" h="86359">
                    <a:moveTo>
                      <a:pt x="883602" y="25920"/>
                    </a:moveTo>
                    <a:lnTo>
                      <a:pt x="874242" y="25920"/>
                    </a:lnTo>
                    <a:lnTo>
                      <a:pt x="874242" y="57086"/>
                    </a:lnTo>
                    <a:lnTo>
                      <a:pt x="875665" y="69382"/>
                    </a:lnTo>
                    <a:lnTo>
                      <a:pt x="880000" y="78381"/>
                    </a:lnTo>
                    <a:lnTo>
                      <a:pt x="887342" y="83907"/>
                    </a:lnTo>
                    <a:lnTo>
                      <a:pt x="897788" y="85788"/>
                    </a:lnTo>
                    <a:lnTo>
                      <a:pt x="908478" y="83907"/>
                    </a:lnTo>
                    <a:lnTo>
                      <a:pt x="915949" y="78381"/>
                    </a:lnTo>
                    <a:lnTo>
                      <a:pt x="916399" y="77457"/>
                    </a:lnTo>
                    <a:lnTo>
                      <a:pt x="888949" y="77457"/>
                    </a:lnTo>
                    <a:lnTo>
                      <a:pt x="883602" y="71183"/>
                    </a:lnTo>
                    <a:lnTo>
                      <a:pt x="883602" y="25920"/>
                    </a:lnTo>
                    <a:close/>
                  </a:path>
                  <a:path w="1174114" h="86359">
                    <a:moveTo>
                      <a:pt x="921766" y="25920"/>
                    </a:moveTo>
                    <a:lnTo>
                      <a:pt x="912406" y="25920"/>
                    </a:lnTo>
                    <a:lnTo>
                      <a:pt x="912406" y="71183"/>
                    </a:lnTo>
                    <a:lnTo>
                      <a:pt x="907046" y="77457"/>
                    </a:lnTo>
                    <a:lnTo>
                      <a:pt x="916399" y="77457"/>
                    </a:lnTo>
                    <a:lnTo>
                      <a:pt x="920334" y="69382"/>
                    </a:lnTo>
                    <a:lnTo>
                      <a:pt x="921766" y="57086"/>
                    </a:lnTo>
                    <a:lnTo>
                      <a:pt x="921766" y="25920"/>
                    </a:lnTo>
                    <a:close/>
                  </a:path>
                  <a:path w="1174114" h="86359">
                    <a:moveTo>
                      <a:pt x="959840" y="25920"/>
                    </a:moveTo>
                    <a:lnTo>
                      <a:pt x="940079" y="25920"/>
                    </a:lnTo>
                    <a:lnTo>
                      <a:pt x="940079" y="84556"/>
                    </a:lnTo>
                    <a:lnTo>
                      <a:pt x="959840" y="84556"/>
                    </a:lnTo>
                    <a:lnTo>
                      <a:pt x="965898" y="84035"/>
                    </a:lnTo>
                    <a:lnTo>
                      <a:pt x="977112" y="79717"/>
                    </a:lnTo>
                    <a:lnTo>
                      <a:pt x="979484" y="76428"/>
                    </a:lnTo>
                    <a:lnTo>
                      <a:pt x="949439" y="76428"/>
                    </a:lnTo>
                    <a:lnTo>
                      <a:pt x="949439" y="58737"/>
                    </a:lnTo>
                    <a:lnTo>
                      <a:pt x="978858" y="58737"/>
                    </a:lnTo>
                    <a:lnTo>
                      <a:pt x="976807" y="56375"/>
                    </a:lnTo>
                    <a:lnTo>
                      <a:pt x="968883" y="54101"/>
                    </a:lnTo>
                    <a:lnTo>
                      <a:pt x="975677" y="51638"/>
                    </a:lnTo>
                    <a:lnTo>
                      <a:pt x="976298" y="50609"/>
                    </a:lnTo>
                    <a:lnTo>
                      <a:pt x="949439" y="50609"/>
                    </a:lnTo>
                    <a:lnTo>
                      <a:pt x="949439" y="34048"/>
                    </a:lnTo>
                    <a:lnTo>
                      <a:pt x="977738" y="34048"/>
                    </a:lnTo>
                    <a:lnTo>
                      <a:pt x="975156" y="30962"/>
                    </a:lnTo>
                    <a:lnTo>
                      <a:pt x="969505" y="28384"/>
                    </a:lnTo>
                    <a:lnTo>
                      <a:pt x="964971" y="26428"/>
                    </a:lnTo>
                    <a:lnTo>
                      <a:pt x="959840" y="25920"/>
                    </a:lnTo>
                    <a:close/>
                  </a:path>
                  <a:path w="1174114" h="86359">
                    <a:moveTo>
                      <a:pt x="978858" y="58737"/>
                    </a:moveTo>
                    <a:lnTo>
                      <a:pt x="966317" y="58737"/>
                    </a:lnTo>
                    <a:lnTo>
                      <a:pt x="970940" y="61925"/>
                    </a:lnTo>
                    <a:lnTo>
                      <a:pt x="970940" y="70777"/>
                    </a:lnTo>
                    <a:lnTo>
                      <a:pt x="969302" y="73444"/>
                    </a:lnTo>
                    <a:lnTo>
                      <a:pt x="966216" y="74777"/>
                    </a:lnTo>
                    <a:lnTo>
                      <a:pt x="963028" y="76225"/>
                    </a:lnTo>
                    <a:lnTo>
                      <a:pt x="958697" y="76428"/>
                    </a:lnTo>
                    <a:lnTo>
                      <a:pt x="979484" y="76428"/>
                    </a:lnTo>
                    <a:lnTo>
                      <a:pt x="980821" y="74574"/>
                    </a:lnTo>
                    <a:lnTo>
                      <a:pt x="980821" y="60998"/>
                    </a:lnTo>
                    <a:lnTo>
                      <a:pt x="978858" y="58737"/>
                    </a:lnTo>
                    <a:close/>
                  </a:path>
                  <a:path w="1174114" h="86359">
                    <a:moveTo>
                      <a:pt x="977738" y="34048"/>
                    </a:moveTo>
                    <a:lnTo>
                      <a:pt x="964260" y="34048"/>
                    </a:lnTo>
                    <a:lnTo>
                      <a:pt x="968984" y="36309"/>
                    </a:lnTo>
                    <a:lnTo>
                      <a:pt x="968984" y="47929"/>
                    </a:lnTo>
                    <a:lnTo>
                      <a:pt x="963739" y="50609"/>
                    </a:lnTo>
                    <a:lnTo>
                      <a:pt x="976298" y="50609"/>
                    </a:lnTo>
                    <a:lnTo>
                      <a:pt x="978344" y="47218"/>
                    </a:lnTo>
                    <a:lnTo>
                      <a:pt x="978344" y="34772"/>
                    </a:lnTo>
                    <a:lnTo>
                      <a:pt x="977738" y="34048"/>
                    </a:lnTo>
                    <a:close/>
                  </a:path>
                  <a:path w="1174114" h="86359">
                    <a:moveTo>
                      <a:pt x="1005979" y="25920"/>
                    </a:moveTo>
                    <a:lnTo>
                      <a:pt x="996619" y="25920"/>
                    </a:lnTo>
                    <a:lnTo>
                      <a:pt x="996619" y="84556"/>
                    </a:lnTo>
                    <a:lnTo>
                      <a:pt x="1031494" y="84556"/>
                    </a:lnTo>
                    <a:lnTo>
                      <a:pt x="1031494" y="76225"/>
                    </a:lnTo>
                    <a:lnTo>
                      <a:pt x="1005979" y="76225"/>
                    </a:lnTo>
                    <a:lnTo>
                      <a:pt x="1005979" y="25920"/>
                    </a:lnTo>
                    <a:close/>
                  </a:path>
                  <a:path w="1174114" h="86359">
                    <a:moveTo>
                      <a:pt x="1052880" y="25920"/>
                    </a:moveTo>
                    <a:lnTo>
                      <a:pt x="1043520" y="25920"/>
                    </a:lnTo>
                    <a:lnTo>
                      <a:pt x="1043520" y="84556"/>
                    </a:lnTo>
                    <a:lnTo>
                      <a:pt x="1052880" y="84556"/>
                    </a:lnTo>
                    <a:lnTo>
                      <a:pt x="1052880" y="25920"/>
                    </a:lnTo>
                    <a:close/>
                  </a:path>
                  <a:path w="1174114" h="86359">
                    <a:moveTo>
                      <a:pt x="1081201" y="25920"/>
                    </a:moveTo>
                    <a:lnTo>
                      <a:pt x="1071841" y="25920"/>
                    </a:lnTo>
                    <a:lnTo>
                      <a:pt x="1071841" y="84556"/>
                    </a:lnTo>
                    <a:lnTo>
                      <a:pt x="1081201" y="84556"/>
                    </a:lnTo>
                    <a:lnTo>
                      <a:pt x="1081201" y="67373"/>
                    </a:lnTo>
                    <a:lnTo>
                      <a:pt x="1090764" y="56159"/>
                    </a:lnTo>
                    <a:lnTo>
                      <a:pt x="1101443" y="56159"/>
                    </a:lnTo>
                    <a:lnTo>
                      <a:pt x="1100710" y="54927"/>
                    </a:lnTo>
                    <a:lnTo>
                      <a:pt x="1081201" y="54927"/>
                    </a:lnTo>
                    <a:lnTo>
                      <a:pt x="1081201" y="25920"/>
                    </a:lnTo>
                    <a:close/>
                  </a:path>
                  <a:path w="1174114" h="86359">
                    <a:moveTo>
                      <a:pt x="1101443" y="56159"/>
                    </a:moveTo>
                    <a:lnTo>
                      <a:pt x="1090764" y="56159"/>
                    </a:lnTo>
                    <a:lnTo>
                      <a:pt x="1107224" y="84556"/>
                    </a:lnTo>
                    <a:lnTo>
                      <a:pt x="1118336" y="84556"/>
                    </a:lnTo>
                    <a:lnTo>
                      <a:pt x="1101443" y="56159"/>
                    </a:lnTo>
                    <a:close/>
                  </a:path>
                  <a:path w="1174114" h="86359">
                    <a:moveTo>
                      <a:pt x="1116584" y="25920"/>
                    </a:moveTo>
                    <a:lnTo>
                      <a:pt x="1105268" y="25920"/>
                    </a:lnTo>
                    <a:lnTo>
                      <a:pt x="1081201" y="54927"/>
                    </a:lnTo>
                    <a:lnTo>
                      <a:pt x="1100710" y="54927"/>
                    </a:lnTo>
                    <a:lnTo>
                      <a:pt x="1097038" y="48755"/>
                    </a:lnTo>
                    <a:lnTo>
                      <a:pt x="1116584" y="25920"/>
                    </a:lnTo>
                    <a:close/>
                  </a:path>
                  <a:path w="1174114" h="86359">
                    <a:moveTo>
                      <a:pt x="1136662" y="25920"/>
                    </a:moveTo>
                    <a:lnTo>
                      <a:pt x="1125143" y="25920"/>
                    </a:lnTo>
                    <a:lnTo>
                      <a:pt x="1144892" y="60591"/>
                    </a:lnTo>
                    <a:lnTo>
                      <a:pt x="1144892" y="84556"/>
                    </a:lnTo>
                    <a:lnTo>
                      <a:pt x="1154252" y="84556"/>
                    </a:lnTo>
                    <a:lnTo>
                      <a:pt x="1154252" y="60274"/>
                    </a:lnTo>
                    <a:lnTo>
                      <a:pt x="1159779" y="50609"/>
                    </a:lnTo>
                    <a:lnTo>
                      <a:pt x="1149731" y="50609"/>
                    </a:lnTo>
                    <a:lnTo>
                      <a:pt x="1136662" y="25920"/>
                    </a:lnTo>
                    <a:close/>
                  </a:path>
                  <a:path w="1174114" h="86359">
                    <a:moveTo>
                      <a:pt x="1173899" y="25920"/>
                    </a:moveTo>
                    <a:lnTo>
                      <a:pt x="1163002" y="25920"/>
                    </a:lnTo>
                    <a:lnTo>
                      <a:pt x="1149934" y="50609"/>
                    </a:lnTo>
                    <a:lnTo>
                      <a:pt x="1159779" y="50609"/>
                    </a:lnTo>
                    <a:lnTo>
                      <a:pt x="1173899" y="25920"/>
                    </a:lnTo>
                    <a:close/>
                  </a:path>
                </a:pathLst>
              </a:custGeom>
              <a:solidFill>
                <a:srgbClr val="3C3C3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097377" y="6853456"/>
                <a:ext cx="1388668" cy="85788"/>
              </a:xfrm>
              <a:prstGeom prst="rect">
                <a:avLst/>
              </a:prstGeom>
            </p:spPr>
          </p:pic>
        </p:grpSp>
        <p:sp>
          <p:nvSpPr>
            <p:cNvPr id="9" name="object 9"/>
            <p:cNvSpPr/>
            <p:nvPr/>
          </p:nvSpPr>
          <p:spPr>
            <a:xfrm>
              <a:off x="1608052" y="6808645"/>
              <a:ext cx="343535" cy="268605"/>
            </a:xfrm>
            <a:custGeom>
              <a:avLst/>
              <a:gdLst/>
              <a:ahLst/>
              <a:cxnLst/>
              <a:rect l="l" t="t" r="r" b="b"/>
              <a:pathLst>
                <a:path w="343535" h="268604">
                  <a:moveTo>
                    <a:pt x="107441" y="61721"/>
                  </a:moveTo>
                  <a:lnTo>
                    <a:pt x="65702" y="69565"/>
                  </a:lnTo>
                  <a:lnTo>
                    <a:pt x="31542" y="91259"/>
                  </a:lnTo>
                  <a:lnTo>
                    <a:pt x="8470" y="124044"/>
                  </a:lnTo>
                  <a:lnTo>
                    <a:pt x="0" y="165163"/>
                  </a:lnTo>
                  <a:lnTo>
                    <a:pt x="8390" y="207970"/>
                  </a:lnTo>
                  <a:lnTo>
                    <a:pt x="31327" y="240568"/>
                  </a:lnTo>
                  <a:lnTo>
                    <a:pt x="65461" y="261323"/>
                  </a:lnTo>
                  <a:lnTo>
                    <a:pt x="107441" y="268604"/>
                  </a:lnTo>
                  <a:lnTo>
                    <a:pt x="123272" y="267395"/>
                  </a:lnTo>
                  <a:lnTo>
                    <a:pt x="138483" y="263856"/>
                  </a:lnTo>
                  <a:lnTo>
                    <a:pt x="152890" y="258119"/>
                  </a:lnTo>
                  <a:lnTo>
                    <a:pt x="166306" y="250316"/>
                  </a:lnTo>
                  <a:lnTo>
                    <a:pt x="161794" y="244030"/>
                  </a:lnTo>
                  <a:lnTo>
                    <a:pt x="107441" y="244030"/>
                  </a:lnTo>
                  <a:lnTo>
                    <a:pt x="75920" y="238538"/>
                  </a:lnTo>
                  <a:lnTo>
                    <a:pt x="51149" y="222813"/>
                  </a:lnTo>
                  <a:lnTo>
                    <a:pt x="34950" y="197980"/>
                  </a:lnTo>
                  <a:lnTo>
                    <a:pt x="29146" y="165163"/>
                  </a:lnTo>
                  <a:lnTo>
                    <a:pt x="35031" y="133552"/>
                  </a:lnTo>
                  <a:lnTo>
                    <a:pt x="51363" y="108584"/>
                  </a:lnTo>
                  <a:lnTo>
                    <a:pt x="76161" y="92190"/>
                  </a:lnTo>
                  <a:lnTo>
                    <a:pt x="107441" y="86296"/>
                  </a:lnTo>
                  <a:lnTo>
                    <a:pt x="155605" y="86296"/>
                  </a:lnTo>
                  <a:lnTo>
                    <a:pt x="161163" y="77152"/>
                  </a:lnTo>
                  <a:lnTo>
                    <a:pt x="148907" y="70642"/>
                  </a:lnTo>
                  <a:lnTo>
                    <a:pt x="135797" y="65793"/>
                  </a:lnTo>
                  <a:lnTo>
                    <a:pt x="121940" y="62766"/>
                  </a:lnTo>
                  <a:lnTo>
                    <a:pt x="107441" y="61721"/>
                  </a:lnTo>
                  <a:close/>
                </a:path>
                <a:path w="343535" h="268604">
                  <a:moveTo>
                    <a:pt x="151739" y="230022"/>
                  </a:moveTo>
                  <a:lnTo>
                    <a:pt x="141119" y="236192"/>
                  </a:lnTo>
                  <a:lnTo>
                    <a:pt x="130220" y="240568"/>
                  </a:lnTo>
                  <a:lnTo>
                    <a:pt x="119026" y="243168"/>
                  </a:lnTo>
                  <a:lnTo>
                    <a:pt x="107441" y="244030"/>
                  </a:lnTo>
                  <a:lnTo>
                    <a:pt x="161794" y="244030"/>
                  </a:lnTo>
                  <a:lnTo>
                    <a:pt x="151739" y="230022"/>
                  </a:lnTo>
                  <a:close/>
                </a:path>
                <a:path w="343535" h="268604">
                  <a:moveTo>
                    <a:pt x="155605" y="86296"/>
                  </a:moveTo>
                  <a:lnTo>
                    <a:pt x="107441" y="86296"/>
                  </a:lnTo>
                  <a:lnTo>
                    <a:pt x="118406" y="87126"/>
                  </a:lnTo>
                  <a:lnTo>
                    <a:pt x="128943" y="89511"/>
                  </a:lnTo>
                  <a:lnTo>
                    <a:pt x="138945" y="93288"/>
                  </a:lnTo>
                  <a:lnTo>
                    <a:pt x="148310" y="98297"/>
                  </a:lnTo>
                  <a:lnTo>
                    <a:pt x="155605" y="86296"/>
                  </a:lnTo>
                  <a:close/>
                </a:path>
                <a:path w="343535" h="268604">
                  <a:moveTo>
                    <a:pt x="75145" y="0"/>
                  </a:moveTo>
                  <a:lnTo>
                    <a:pt x="59436" y="12001"/>
                  </a:lnTo>
                  <a:lnTo>
                    <a:pt x="90004" y="50291"/>
                  </a:lnTo>
                  <a:lnTo>
                    <a:pt x="117157" y="50291"/>
                  </a:lnTo>
                  <a:lnTo>
                    <a:pt x="131231" y="33146"/>
                  </a:lnTo>
                  <a:lnTo>
                    <a:pt x="104292" y="33146"/>
                  </a:lnTo>
                  <a:lnTo>
                    <a:pt x="75145" y="0"/>
                  </a:lnTo>
                  <a:close/>
                </a:path>
                <a:path w="343535" h="268604">
                  <a:moveTo>
                    <a:pt x="133159" y="0"/>
                  </a:moveTo>
                  <a:lnTo>
                    <a:pt x="104292" y="33146"/>
                  </a:lnTo>
                  <a:lnTo>
                    <a:pt x="131231" y="33146"/>
                  </a:lnTo>
                  <a:lnTo>
                    <a:pt x="148590" y="12001"/>
                  </a:lnTo>
                  <a:lnTo>
                    <a:pt x="133159" y="0"/>
                  </a:lnTo>
                  <a:close/>
                </a:path>
                <a:path w="343535" h="268604">
                  <a:moveTo>
                    <a:pt x="260604" y="65150"/>
                  </a:moveTo>
                  <a:lnTo>
                    <a:pt x="201168" y="65150"/>
                  </a:lnTo>
                  <a:lnTo>
                    <a:pt x="201168" y="265175"/>
                  </a:lnTo>
                  <a:lnTo>
                    <a:pt x="228600" y="265175"/>
                  </a:lnTo>
                  <a:lnTo>
                    <a:pt x="228600" y="180593"/>
                  </a:lnTo>
                  <a:lnTo>
                    <a:pt x="281295" y="180593"/>
                  </a:lnTo>
                  <a:lnTo>
                    <a:pt x="280034" y="178879"/>
                  </a:lnTo>
                  <a:lnTo>
                    <a:pt x="298036" y="172695"/>
                  </a:lnTo>
                  <a:lnTo>
                    <a:pt x="313678" y="161555"/>
                  </a:lnTo>
                  <a:lnTo>
                    <a:pt x="317369" y="156019"/>
                  </a:lnTo>
                  <a:lnTo>
                    <a:pt x="228600" y="156019"/>
                  </a:lnTo>
                  <a:lnTo>
                    <a:pt x="228600" y="89725"/>
                  </a:lnTo>
                  <a:lnTo>
                    <a:pt x="316652" y="89725"/>
                  </a:lnTo>
                  <a:lnTo>
                    <a:pt x="306211" y="78330"/>
                  </a:lnTo>
                  <a:lnTo>
                    <a:pt x="284170" y="68298"/>
                  </a:lnTo>
                  <a:lnTo>
                    <a:pt x="260604" y="65150"/>
                  </a:lnTo>
                  <a:close/>
                </a:path>
                <a:path w="343535" h="268604">
                  <a:moveTo>
                    <a:pt x="281295" y="180593"/>
                  </a:moveTo>
                  <a:lnTo>
                    <a:pt x="249173" y="180593"/>
                  </a:lnTo>
                  <a:lnTo>
                    <a:pt x="309181" y="265175"/>
                  </a:lnTo>
                  <a:lnTo>
                    <a:pt x="343471" y="265175"/>
                  </a:lnTo>
                  <a:lnTo>
                    <a:pt x="281295" y="180593"/>
                  </a:lnTo>
                  <a:close/>
                </a:path>
                <a:path w="343535" h="268604">
                  <a:moveTo>
                    <a:pt x="316652" y="89725"/>
                  </a:moveTo>
                  <a:lnTo>
                    <a:pt x="259168" y="89725"/>
                  </a:lnTo>
                  <a:lnTo>
                    <a:pt x="275758" y="92140"/>
                  </a:lnTo>
                  <a:lnTo>
                    <a:pt x="288567" y="98974"/>
                  </a:lnTo>
                  <a:lnTo>
                    <a:pt x="296821" y="109613"/>
                  </a:lnTo>
                  <a:lnTo>
                    <a:pt x="299745" y="123443"/>
                  </a:lnTo>
                  <a:lnTo>
                    <a:pt x="296250" y="138177"/>
                  </a:lnTo>
                  <a:lnTo>
                    <a:pt x="286567" y="148304"/>
                  </a:lnTo>
                  <a:lnTo>
                    <a:pt x="271900" y="154144"/>
                  </a:lnTo>
                  <a:lnTo>
                    <a:pt x="253453" y="156019"/>
                  </a:lnTo>
                  <a:lnTo>
                    <a:pt x="317369" y="156019"/>
                  </a:lnTo>
                  <a:lnTo>
                    <a:pt x="324713" y="145002"/>
                  </a:lnTo>
                  <a:lnTo>
                    <a:pt x="328891" y="122580"/>
                  </a:lnTo>
                  <a:lnTo>
                    <a:pt x="322520" y="96129"/>
                  </a:lnTo>
                  <a:lnTo>
                    <a:pt x="316652" y="89725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6993" y="6873795"/>
              <a:ext cx="539750" cy="200025"/>
            </a:xfrm>
            <a:custGeom>
              <a:avLst/>
              <a:gdLst/>
              <a:ahLst/>
              <a:cxnLst/>
              <a:rect l="l" t="t" r="r" b="b"/>
              <a:pathLst>
                <a:path w="539750" h="200025">
                  <a:moveTo>
                    <a:pt x="101447" y="0"/>
                  </a:moveTo>
                  <a:lnTo>
                    <a:pt x="77444" y="0"/>
                  </a:lnTo>
                  <a:lnTo>
                    <a:pt x="0" y="200024"/>
                  </a:lnTo>
                  <a:lnTo>
                    <a:pt x="30010" y="200024"/>
                  </a:lnTo>
                  <a:lnTo>
                    <a:pt x="45440" y="157441"/>
                  </a:lnTo>
                  <a:lnTo>
                    <a:pt x="161725" y="157441"/>
                  </a:lnTo>
                  <a:lnTo>
                    <a:pt x="152316" y="132867"/>
                  </a:lnTo>
                  <a:lnTo>
                    <a:pt x="54584" y="132867"/>
                  </a:lnTo>
                  <a:lnTo>
                    <a:pt x="88023" y="41719"/>
                  </a:lnTo>
                  <a:lnTo>
                    <a:pt x="117420" y="41719"/>
                  </a:lnTo>
                  <a:lnTo>
                    <a:pt x="101447" y="0"/>
                  </a:lnTo>
                  <a:close/>
                </a:path>
                <a:path w="539750" h="200025">
                  <a:moveTo>
                    <a:pt x="161725" y="157441"/>
                  </a:moveTo>
                  <a:lnTo>
                    <a:pt x="130594" y="157441"/>
                  </a:lnTo>
                  <a:lnTo>
                    <a:pt x="146316" y="200024"/>
                  </a:lnTo>
                  <a:lnTo>
                    <a:pt x="178028" y="200024"/>
                  </a:lnTo>
                  <a:lnTo>
                    <a:pt x="161725" y="157441"/>
                  </a:lnTo>
                  <a:close/>
                </a:path>
                <a:path w="539750" h="200025">
                  <a:moveTo>
                    <a:pt x="117420" y="41719"/>
                  </a:moveTo>
                  <a:lnTo>
                    <a:pt x="88303" y="41719"/>
                  </a:lnTo>
                  <a:lnTo>
                    <a:pt x="121742" y="132867"/>
                  </a:lnTo>
                  <a:lnTo>
                    <a:pt x="152316" y="132867"/>
                  </a:lnTo>
                  <a:lnTo>
                    <a:pt x="117420" y="41719"/>
                  </a:lnTo>
                  <a:close/>
                </a:path>
                <a:path w="539750" h="200025">
                  <a:moveTo>
                    <a:pt x="334327" y="0"/>
                  </a:moveTo>
                  <a:lnTo>
                    <a:pt x="204597" y="0"/>
                  </a:lnTo>
                  <a:lnTo>
                    <a:pt x="204597" y="24574"/>
                  </a:lnTo>
                  <a:lnTo>
                    <a:pt x="296900" y="24574"/>
                  </a:lnTo>
                  <a:lnTo>
                    <a:pt x="202323" y="185445"/>
                  </a:lnTo>
                  <a:lnTo>
                    <a:pt x="202323" y="200024"/>
                  </a:lnTo>
                  <a:lnTo>
                    <a:pt x="341477" y="200024"/>
                  </a:lnTo>
                  <a:lnTo>
                    <a:pt x="341477" y="175450"/>
                  </a:lnTo>
                  <a:lnTo>
                    <a:pt x="240322" y="175450"/>
                  </a:lnTo>
                  <a:lnTo>
                    <a:pt x="334327" y="14858"/>
                  </a:lnTo>
                  <a:lnTo>
                    <a:pt x="334327" y="0"/>
                  </a:lnTo>
                  <a:close/>
                </a:path>
                <a:path w="539750" h="200025">
                  <a:moveTo>
                    <a:pt x="393192" y="0"/>
                  </a:moveTo>
                  <a:lnTo>
                    <a:pt x="361480" y="0"/>
                  </a:lnTo>
                  <a:lnTo>
                    <a:pt x="438061" y="200024"/>
                  </a:lnTo>
                  <a:lnTo>
                    <a:pt x="462064" y="200024"/>
                  </a:lnTo>
                  <a:lnTo>
                    <a:pt x="478214" y="158305"/>
                  </a:lnTo>
                  <a:lnTo>
                    <a:pt x="451205" y="158305"/>
                  </a:lnTo>
                  <a:lnTo>
                    <a:pt x="393192" y="0"/>
                  </a:lnTo>
                  <a:close/>
                </a:path>
                <a:path w="539750" h="200025">
                  <a:moveTo>
                    <a:pt x="539496" y="0"/>
                  </a:moveTo>
                  <a:lnTo>
                    <a:pt x="509498" y="0"/>
                  </a:lnTo>
                  <a:lnTo>
                    <a:pt x="451484" y="158305"/>
                  </a:lnTo>
                  <a:lnTo>
                    <a:pt x="478214" y="158305"/>
                  </a:lnTo>
                  <a:lnTo>
                    <a:pt x="539496" y="0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17362" y="6854142"/>
              <a:ext cx="1578152" cy="84861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0" y="7334999"/>
            <a:ext cx="10692130" cy="225425"/>
          </a:xfrm>
          <a:custGeom>
            <a:avLst/>
            <a:gdLst/>
            <a:ahLst/>
            <a:cxnLst/>
            <a:rect l="l" t="t" r="r" b="b"/>
            <a:pathLst>
              <a:path w="10692130" h="225425">
                <a:moveTo>
                  <a:pt x="10692003" y="0"/>
                </a:moveTo>
                <a:lnTo>
                  <a:pt x="0" y="0"/>
                </a:lnTo>
                <a:lnTo>
                  <a:pt x="0" y="225005"/>
                </a:lnTo>
                <a:lnTo>
                  <a:pt x="10692003" y="225005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2"/>
            <a:ext cx="10692130" cy="252095"/>
          </a:xfrm>
          <a:custGeom>
            <a:avLst/>
            <a:gdLst/>
            <a:ahLst/>
            <a:cxnLst/>
            <a:rect l="l" t="t" r="r" b="b"/>
            <a:pathLst>
              <a:path w="10692130" h="252095">
                <a:moveTo>
                  <a:pt x="10692003" y="0"/>
                </a:moveTo>
                <a:lnTo>
                  <a:pt x="0" y="0"/>
                </a:lnTo>
                <a:lnTo>
                  <a:pt x="0" y="251993"/>
                </a:lnTo>
                <a:lnTo>
                  <a:pt x="10692003" y="251993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6606005"/>
            <a:ext cx="10692130" cy="12700"/>
          </a:xfrm>
          <a:custGeom>
            <a:avLst/>
            <a:gdLst/>
            <a:ahLst/>
            <a:cxnLst/>
            <a:rect l="l" t="t" r="r" b="b"/>
            <a:pathLst>
              <a:path w="10692130" h="12700">
                <a:moveTo>
                  <a:pt x="0" y="0"/>
                </a:moveTo>
                <a:lnTo>
                  <a:pt x="0" y="12700"/>
                </a:lnTo>
                <a:lnTo>
                  <a:pt x="10692003" y="12700"/>
                </a:lnTo>
                <a:lnTo>
                  <a:pt x="10692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C1E2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5"/>
          <p:cNvSpPr txBox="1"/>
          <p:nvPr/>
        </p:nvSpPr>
        <p:spPr>
          <a:xfrm>
            <a:off x="386992" y="521560"/>
            <a:ext cx="8922108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2800" dirty="0"/>
              <a:t>Výzkumná data</a:t>
            </a:r>
            <a:endParaRPr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86992" y="933743"/>
            <a:ext cx="9303108" cy="58954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l"/>
            <a:endParaRPr lang="cs-CZ" dirty="0">
              <a:latin typeface="Tahoma" charset="0"/>
              <a:ea typeface="Tahoma" charset="0"/>
              <a:cs typeface="Tahoma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Dne 30. 8. 2022 byla schválena novela zákona č. 130/2002 Sb., která transponuje </a:t>
            </a:r>
            <a:r>
              <a:rPr lang="cs-CZ" sz="1800" b="1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směrnici EU o otevřených datech a opakovaném použití informací veřejného sektoru</a:t>
            </a:r>
            <a:r>
              <a:rPr lang="cs-CZ" sz="1800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Příjemce je povinen zajistit správu výzkumných dat shromážděných či vytvořených v průběhu řešení projektu a poskytnout informace o dostupnosti a způsobu šíření výsledků výzkumu a výzkumných dat v souladu se zásadou, že výsledky výzkumu a výzkumná data nejsou zveřejňovány pouze v odůvodněných případech.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Příjemce je povinen mít  nejpozději při odevzdání první dílčí zprávy zpracovaný plán pro správu výzkumných dat (</a:t>
            </a:r>
            <a:r>
              <a:rPr lang="cs-CZ" sz="1800" b="1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 Management </a:t>
            </a:r>
            <a:r>
              <a:rPr lang="cs-CZ" sz="1800" b="1" kern="1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Plan</a:t>
            </a:r>
            <a:r>
              <a:rPr lang="cs-CZ" sz="1800" b="1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1800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DMP) a  tento plán  v případě potřeby pravidelně aktualizovat a na vyžádání předložit; DPM by měl mimo jiné obsahovat informaci, jaké metody a zásady jejich správy budou použity s ohledem na FAIR principy (</a:t>
            </a:r>
            <a:r>
              <a:rPr lang="cs-CZ" sz="1800" kern="1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vyhledatelnost</a:t>
            </a:r>
            <a:r>
              <a:rPr lang="cs-CZ" sz="1800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přístupnost, interoperabilita a znuvupoužitelnost) </a:t>
            </a:r>
          </a:p>
          <a:p>
            <a:pPr algn="l"/>
            <a:r>
              <a:rPr lang="cs-CZ" dirty="0">
                <a:latin typeface="Tahoma" charset="0"/>
                <a:ea typeface="Tahoma" charset="0"/>
                <a:cs typeface="Tahoma" charset="0"/>
              </a:rPr>
              <a:t>Náklady na správu výzkumných dat vč. tvorby DMP daného projektu jsou uznatelnými náklady projektu.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Work Sans" pitchFamily="2" charset="-18"/>
                <a:hlinkClick r:id="rId5"/>
              </a:rPr>
              <a:t>https://repozitar.techlib.cz/entities/publication/b74f172d-5aad-4440-aa3f-7fb3667d401a</a:t>
            </a:r>
            <a:endParaRPr lang="cs-CZ" b="0" i="0" dirty="0">
              <a:solidFill>
                <a:srgbClr val="000000"/>
              </a:solidFill>
              <a:effectLst/>
              <a:latin typeface="Work Sans" pitchFamily="2" charset="-18"/>
            </a:endParaRPr>
          </a:p>
          <a:p>
            <a:pPr algn="l"/>
            <a:endParaRPr lang="cs-CZ" dirty="0">
              <a:latin typeface="Tahoma" charset="0"/>
              <a:ea typeface="Tahoma" charset="0"/>
              <a:cs typeface="Tahoma" charset="0"/>
            </a:endParaRPr>
          </a:p>
          <a:p>
            <a:pPr algn="l"/>
            <a:endParaRPr lang="cs-CZ" dirty="0">
              <a:latin typeface="Tahoma" charset="0"/>
              <a:ea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427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Skupina 14">
            <a:extLst>
              <a:ext uri="{FF2B5EF4-FFF2-40B4-BE49-F238E27FC236}">
                <a16:creationId xmlns:a16="http://schemas.microsoft.com/office/drawing/2014/main" xmlns="" id="{3B9B18F8-3B31-4360-B5FA-DF66F8ADA41E}"/>
              </a:ext>
            </a:extLst>
          </p:cNvPr>
          <p:cNvGrpSpPr/>
          <p:nvPr/>
        </p:nvGrpSpPr>
        <p:grpSpPr>
          <a:xfrm>
            <a:off x="386993" y="6738060"/>
            <a:ext cx="4908521" cy="454025"/>
            <a:chOff x="386993" y="6738060"/>
            <a:chExt cx="4908521" cy="454025"/>
          </a:xfrm>
        </p:grpSpPr>
        <p:grpSp>
          <p:nvGrpSpPr>
            <p:cNvPr id="2" name="object 2"/>
            <p:cNvGrpSpPr/>
            <p:nvPr/>
          </p:nvGrpSpPr>
          <p:grpSpPr>
            <a:xfrm>
              <a:off x="1038686" y="6738060"/>
              <a:ext cx="454025" cy="454025"/>
              <a:chOff x="1038686" y="6738060"/>
              <a:chExt cx="454025" cy="454025"/>
            </a:xfrm>
          </p:grpSpPr>
          <p:sp>
            <p:nvSpPr>
              <p:cNvPr id="3" name="object 3"/>
              <p:cNvSpPr/>
              <p:nvPr/>
            </p:nvSpPr>
            <p:spPr>
              <a:xfrm>
                <a:off x="1038686" y="6738159"/>
                <a:ext cx="399415" cy="453390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3390">
                    <a:moveTo>
                      <a:pt x="219049" y="0"/>
                    </a:moveTo>
                    <a:lnTo>
                      <a:pt x="174702" y="5874"/>
                    </a:lnTo>
                    <a:lnTo>
                      <a:pt x="133489" y="19877"/>
                    </a:lnTo>
                    <a:lnTo>
                      <a:pt x="96268" y="41153"/>
                    </a:lnTo>
                    <a:lnTo>
                      <a:pt x="63895" y="68845"/>
                    </a:lnTo>
                    <a:lnTo>
                      <a:pt x="37225" y="102096"/>
                    </a:lnTo>
                    <a:lnTo>
                      <a:pt x="17115" y="140051"/>
                    </a:lnTo>
                    <a:lnTo>
                      <a:pt x="4421" y="181852"/>
                    </a:lnTo>
                    <a:lnTo>
                      <a:pt x="0" y="226644"/>
                    </a:lnTo>
                    <a:lnTo>
                      <a:pt x="1003" y="248068"/>
                    </a:lnTo>
                    <a:lnTo>
                      <a:pt x="10833" y="296037"/>
                    </a:lnTo>
                    <a:lnTo>
                      <a:pt x="29615" y="338769"/>
                    </a:lnTo>
                    <a:lnTo>
                      <a:pt x="56413" y="376343"/>
                    </a:lnTo>
                    <a:lnTo>
                      <a:pt x="90143" y="407674"/>
                    </a:lnTo>
                    <a:lnTo>
                      <a:pt x="129722" y="431681"/>
                    </a:lnTo>
                    <a:lnTo>
                      <a:pt x="174067" y="447280"/>
                    </a:lnTo>
                    <a:lnTo>
                      <a:pt x="222097" y="453390"/>
                    </a:lnTo>
                    <a:lnTo>
                      <a:pt x="231508" y="453390"/>
                    </a:lnTo>
                    <a:lnTo>
                      <a:pt x="276224" y="446261"/>
                    </a:lnTo>
                    <a:lnTo>
                      <a:pt x="316317" y="428408"/>
                    </a:lnTo>
                    <a:lnTo>
                      <a:pt x="350221" y="401396"/>
                    </a:lnTo>
                    <a:lnTo>
                      <a:pt x="376374" y="366789"/>
                    </a:lnTo>
                    <a:lnTo>
                      <a:pt x="393213" y="326152"/>
                    </a:lnTo>
                    <a:lnTo>
                      <a:pt x="399173" y="281051"/>
                    </a:lnTo>
                    <a:lnTo>
                      <a:pt x="398604" y="266927"/>
                    </a:lnTo>
                    <a:lnTo>
                      <a:pt x="396924" y="253123"/>
                    </a:lnTo>
                    <a:lnTo>
                      <a:pt x="394174" y="239681"/>
                    </a:lnTo>
                    <a:lnTo>
                      <a:pt x="390398" y="226644"/>
                    </a:lnTo>
                    <a:lnTo>
                      <a:pt x="379674" y="251933"/>
                    </a:lnTo>
                    <a:lnTo>
                      <a:pt x="365223" y="274967"/>
                    </a:lnTo>
                    <a:lnTo>
                      <a:pt x="326656" y="312737"/>
                    </a:lnTo>
                    <a:lnTo>
                      <a:pt x="280119" y="336205"/>
                    </a:lnTo>
                    <a:lnTo>
                      <a:pt x="226809" y="344614"/>
                    </a:lnTo>
                    <a:lnTo>
                      <a:pt x="182723" y="338924"/>
                    </a:lnTo>
                    <a:lnTo>
                      <a:pt x="142863" y="322825"/>
                    </a:lnTo>
                    <a:lnTo>
                      <a:pt x="108685" y="297774"/>
                    </a:lnTo>
                    <a:lnTo>
                      <a:pt x="81647" y="265228"/>
                    </a:lnTo>
                    <a:lnTo>
                      <a:pt x="63207" y="226644"/>
                    </a:lnTo>
                    <a:lnTo>
                      <a:pt x="55001" y="186335"/>
                    </a:lnTo>
                    <a:lnTo>
                      <a:pt x="54432" y="172212"/>
                    </a:lnTo>
                    <a:lnTo>
                      <a:pt x="55631" y="151767"/>
                    </a:lnTo>
                    <a:lnTo>
                      <a:pt x="64820" y="113140"/>
                    </a:lnTo>
                    <a:lnTo>
                      <a:pt x="97873" y="57817"/>
                    </a:lnTo>
                    <a:lnTo>
                      <a:pt x="131908" y="28305"/>
                    </a:lnTo>
                    <a:lnTo>
                      <a:pt x="172887" y="8445"/>
                    </a:lnTo>
                    <a:lnTo>
                      <a:pt x="219049" y="0"/>
                    </a:lnTo>
                    <a:close/>
                  </a:path>
                </a:pathLst>
              </a:custGeom>
              <a:solidFill>
                <a:srgbClr val="8CCDF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" name="object 4"/>
              <p:cNvSpPr/>
              <p:nvPr/>
            </p:nvSpPr>
            <p:spPr>
              <a:xfrm>
                <a:off x="1093115" y="6738060"/>
                <a:ext cx="399415" cy="454025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4025">
                    <a:moveTo>
                      <a:pt x="177076" y="0"/>
                    </a:moveTo>
                    <a:lnTo>
                      <a:pt x="118454" y="8547"/>
                    </a:lnTo>
                    <a:lnTo>
                      <a:pt x="77476" y="28406"/>
                    </a:lnTo>
                    <a:lnTo>
                      <a:pt x="43441" y="57919"/>
                    </a:lnTo>
                    <a:lnTo>
                      <a:pt x="18110" y="95326"/>
                    </a:lnTo>
                    <a:lnTo>
                      <a:pt x="4706" y="132129"/>
                    </a:lnTo>
                    <a:lnTo>
                      <a:pt x="0" y="172313"/>
                    </a:lnTo>
                    <a:lnTo>
                      <a:pt x="571" y="186437"/>
                    </a:lnTo>
                    <a:lnTo>
                      <a:pt x="2254" y="200244"/>
                    </a:lnTo>
                    <a:lnTo>
                      <a:pt x="5004" y="213693"/>
                    </a:lnTo>
                    <a:lnTo>
                      <a:pt x="8775" y="226745"/>
                    </a:lnTo>
                    <a:lnTo>
                      <a:pt x="27221" y="188166"/>
                    </a:lnTo>
                    <a:lnTo>
                      <a:pt x="54262" y="155621"/>
                    </a:lnTo>
                    <a:lnTo>
                      <a:pt x="88440" y="130568"/>
                    </a:lnTo>
                    <a:lnTo>
                      <a:pt x="128297" y="114466"/>
                    </a:lnTo>
                    <a:lnTo>
                      <a:pt x="172377" y="108775"/>
                    </a:lnTo>
                    <a:lnTo>
                      <a:pt x="196113" y="110408"/>
                    </a:lnTo>
                    <a:lnTo>
                      <a:pt x="235077" y="120559"/>
                    </a:lnTo>
                    <a:lnTo>
                      <a:pt x="280437" y="146869"/>
                    </a:lnTo>
                    <a:lnTo>
                      <a:pt x="322545" y="196496"/>
                    </a:lnTo>
                    <a:lnTo>
                      <a:pt x="339742" y="239783"/>
                    </a:lnTo>
                    <a:lnTo>
                      <a:pt x="344741" y="281152"/>
                    </a:lnTo>
                    <a:lnTo>
                      <a:pt x="338781" y="326254"/>
                    </a:lnTo>
                    <a:lnTo>
                      <a:pt x="321942" y="366890"/>
                    </a:lnTo>
                    <a:lnTo>
                      <a:pt x="295789" y="401497"/>
                    </a:lnTo>
                    <a:lnTo>
                      <a:pt x="261884" y="428510"/>
                    </a:lnTo>
                    <a:lnTo>
                      <a:pt x="221792" y="446363"/>
                    </a:lnTo>
                    <a:lnTo>
                      <a:pt x="177076" y="453491"/>
                    </a:lnTo>
                    <a:lnTo>
                      <a:pt x="221955" y="448106"/>
                    </a:lnTo>
                    <a:lnTo>
                      <a:pt x="263701" y="434405"/>
                    </a:lnTo>
                    <a:lnTo>
                      <a:pt x="301435" y="413266"/>
                    </a:lnTo>
                    <a:lnTo>
                      <a:pt x="334278" y="385567"/>
                    </a:lnTo>
                    <a:lnTo>
                      <a:pt x="361352" y="352187"/>
                    </a:lnTo>
                    <a:lnTo>
                      <a:pt x="381778" y="314004"/>
                    </a:lnTo>
                    <a:lnTo>
                      <a:pt x="394678" y="271897"/>
                    </a:lnTo>
                    <a:lnTo>
                      <a:pt x="399173" y="226745"/>
                    </a:lnTo>
                    <a:lnTo>
                      <a:pt x="394678" y="181593"/>
                    </a:lnTo>
                    <a:lnTo>
                      <a:pt x="381778" y="139487"/>
                    </a:lnTo>
                    <a:lnTo>
                      <a:pt x="361352" y="101304"/>
                    </a:lnTo>
                    <a:lnTo>
                      <a:pt x="334278" y="67924"/>
                    </a:lnTo>
                    <a:lnTo>
                      <a:pt x="301435" y="40225"/>
                    </a:lnTo>
                    <a:lnTo>
                      <a:pt x="263701" y="19085"/>
                    </a:lnTo>
                    <a:lnTo>
                      <a:pt x="221955" y="5384"/>
                    </a:lnTo>
                    <a:lnTo>
                      <a:pt x="177076" y="0"/>
                    </a:lnTo>
                    <a:close/>
                  </a:path>
                </a:pathLst>
              </a:custGeom>
              <a:solidFill>
                <a:srgbClr val="5B92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" name="object 5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224989" y="6924309"/>
                <a:ext cx="81000" cy="81000"/>
              </a:xfrm>
              <a:prstGeom prst="rect">
                <a:avLst/>
              </a:prstGeom>
            </p:spPr>
          </p:pic>
        </p:grpSp>
        <p:grpSp>
          <p:nvGrpSpPr>
            <p:cNvPr id="6" name="object 6"/>
            <p:cNvGrpSpPr/>
            <p:nvPr/>
          </p:nvGrpSpPr>
          <p:grpSpPr>
            <a:xfrm>
              <a:off x="2096763" y="6853456"/>
              <a:ext cx="1389380" cy="212090"/>
              <a:chOff x="2096763" y="6853456"/>
              <a:chExt cx="1389380" cy="212090"/>
            </a:xfrm>
          </p:grpSpPr>
          <p:sp>
            <p:nvSpPr>
              <p:cNvPr id="7" name="object 7"/>
              <p:cNvSpPr/>
              <p:nvPr/>
            </p:nvSpPr>
            <p:spPr>
              <a:xfrm>
                <a:off x="2096763" y="6979186"/>
                <a:ext cx="1174115" cy="86360"/>
              </a:xfrm>
              <a:custGeom>
                <a:avLst/>
                <a:gdLst/>
                <a:ahLst/>
                <a:cxnLst/>
                <a:rect l="l" t="t" r="r" b="b"/>
                <a:pathLst>
                  <a:path w="1174114" h="86359">
                    <a:moveTo>
                      <a:pt x="10591" y="25920"/>
                    </a:moveTo>
                    <a:lnTo>
                      <a:pt x="0" y="25920"/>
                    </a:lnTo>
                    <a:lnTo>
                      <a:pt x="22428" y="84556"/>
                    </a:lnTo>
                    <a:lnTo>
                      <a:pt x="32092" y="84556"/>
                    </a:lnTo>
                    <a:lnTo>
                      <a:pt x="36839" y="72313"/>
                    </a:lnTo>
                    <a:lnTo>
                      <a:pt x="27571" y="72313"/>
                    </a:lnTo>
                    <a:lnTo>
                      <a:pt x="10591" y="25920"/>
                    </a:lnTo>
                    <a:close/>
                  </a:path>
                  <a:path w="1174114" h="86359">
                    <a:moveTo>
                      <a:pt x="54825" y="25920"/>
                    </a:moveTo>
                    <a:lnTo>
                      <a:pt x="44742" y="25920"/>
                    </a:lnTo>
                    <a:lnTo>
                      <a:pt x="27774" y="72313"/>
                    </a:lnTo>
                    <a:lnTo>
                      <a:pt x="36839" y="72313"/>
                    </a:lnTo>
                    <a:lnTo>
                      <a:pt x="54825" y="25920"/>
                    </a:lnTo>
                    <a:close/>
                  </a:path>
                  <a:path w="1174114" h="86359">
                    <a:moveTo>
                      <a:pt x="73736" y="25920"/>
                    </a:moveTo>
                    <a:lnTo>
                      <a:pt x="62204" y="25920"/>
                    </a:lnTo>
                    <a:lnTo>
                      <a:pt x="81965" y="60591"/>
                    </a:lnTo>
                    <a:lnTo>
                      <a:pt x="81965" y="84556"/>
                    </a:lnTo>
                    <a:lnTo>
                      <a:pt x="91325" y="84556"/>
                    </a:lnTo>
                    <a:lnTo>
                      <a:pt x="91325" y="60274"/>
                    </a:lnTo>
                    <a:lnTo>
                      <a:pt x="96852" y="50609"/>
                    </a:lnTo>
                    <a:lnTo>
                      <a:pt x="86791" y="50609"/>
                    </a:lnTo>
                    <a:lnTo>
                      <a:pt x="73736" y="25920"/>
                    </a:lnTo>
                    <a:close/>
                  </a:path>
                  <a:path w="1174114" h="86359">
                    <a:moveTo>
                      <a:pt x="110972" y="25920"/>
                    </a:moveTo>
                    <a:lnTo>
                      <a:pt x="100063" y="25920"/>
                    </a:lnTo>
                    <a:lnTo>
                      <a:pt x="87007" y="50609"/>
                    </a:lnTo>
                    <a:lnTo>
                      <a:pt x="96852" y="50609"/>
                    </a:lnTo>
                    <a:lnTo>
                      <a:pt x="110972" y="25920"/>
                    </a:lnTo>
                    <a:close/>
                  </a:path>
                  <a:path w="1174114" h="86359">
                    <a:moveTo>
                      <a:pt x="93179" y="0"/>
                    </a:moveTo>
                    <a:lnTo>
                      <a:pt x="80518" y="17386"/>
                    </a:lnTo>
                    <a:lnTo>
                      <a:pt x="86182" y="21704"/>
                    </a:lnTo>
                    <a:lnTo>
                      <a:pt x="99961" y="5245"/>
                    </a:lnTo>
                    <a:lnTo>
                      <a:pt x="93179" y="0"/>
                    </a:lnTo>
                    <a:close/>
                  </a:path>
                  <a:path w="1174114" h="86359">
                    <a:moveTo>
                      <a:pt x="158800" y="25920"/>
                    </a:moveTo>
                    <a:lnTo>
                      <a:pt x="119507" y="25920"/>
                    </a:lnTo>
                    <a:lnTo>
                      <a:pt x="119507" y="34251"/>
                    </a:lnTo>
                    <a:lnTo>
                      <a:pt x="145745" y="34251"/>
                    </a:lnTo>
                    <a:lnTo>
                      <a:pt x="119202" y="79413"/>
                    </a:lnTo>
                    <a:lnTo>
                      <a:pt x="119202" y="84556"/>
                    </a:lnTo>
                    <a:lnTo>
                      <a:pt x="161074" y="84556"/>
                    </a:lnTo>
                    <a:lnTo>
                      <a:pt x="161074" y="76225"/>
                    </a:lnTo>
                    <a:lnTo>
                      <a:pt x="131953" y="76225"/>
                    </a:lnTo>
                    <a:lnTo>
                      <a:pt x="158800" y="30657"/>
                    </a:lnTo>
                    <a:lnTo>
                      <a:pt x="158800" y="25920"/>
                    </a:lnTo>
                    <a:close/>
                  </a:path>
                  <a:path w="1174114" h="86359">
                    <a:moveTo>
                      <a:pt x="183210" y="25920"/>
                    </a:moveTo>
                    <a:lnTo>
                      <a:pt x="173850" y="25920"/>
                    </a:lnTo>
                    <a:lnTo>
                      <a:pt x="173850" y="84556"/>
                    </a:lnTo>
                    <a:lnTo>
                      <a:pt x="183210" y="84556"/>
                    </a:lnTo>
                    <a:lnTo>
                      <a:pt x="183210" y="67373"/>
                    </a:lnTo>
                    <a:lnTo>
                      <a:pt x="192786" y="56159"/>
                    </a:lnTo>
                    <a:lnTo>
                      <a:pt x="203461" y="56159"/>
                    </a:lnTo>
                    <a:lnTo>
                      <a:pt x="202729" y="54927"/>
                    </a:lnTo>
                    <a:lnTo>
                      <a:pt x="183210" y="54927"/>
                    </a:lnTo>
                    <a:lnTo>
                      <a:pt x="183210" y="25920"/>
                    </a:lnTo>
                    <a:close/>
                  </a:path>
                  <a:path w="1174114" h="86359">
                    <a:moveTo>
                      <a:pt x="203461" y="56159"/>
                    </a:moveTo>
                    <a:lnTo>
                      <a:pt x="192786" y="56159"/>
                    </a:lnTo>
                    <a:lnTo>
                      <a:pt x="209245" y="84556"/>
                    </a:lnTo>
                    <a:lnTo>
                      <a:pt x="220345" y="84556"/>
                    </a:lnTo>
                    <a:lnTo>
                      <a:pt x="203461" y="56159"/>
                    </a:lnTo>
                    <a:close/>
                  </a:path>
                  <a:path w="1174114" h="86359">
                    <a:moveTo>
                      <a:pt x="218605" y="25920"/>
                    </a:moveTo>
                    <a:lnTo>
                      <a:pt x="207289" y="25920"/>
                    </a:lnTo>
                    <a:lnTo>
                      <a:pt x="183210" y="54927"/>
                    </a:lnTo>
                    <a:lnTo>
                      <a:pt x="202729" y="54927"/>
                    </a:lnTo>
                    <a:lnTo>
                      <a:pt x="199059" y="48755"/>
                    </a:lnTo>
                    <a:lnTo>
                      <a:pt x="218605" y="25920"/>
                    </a:lnTo>
                    <a:close/>
                  </a:path>
                  <a:path w="1174114" h="86359">
                    <a:moveTo>
                      <a:pt x="240334" y="25920"/>
                    </a:moveTo>
                    <a:lnTo>
                      <a:pt x="230974" y="25920"/>
                    </a:lnTo>
                    <a:lnTo>
                      <a:pt x="230974" y="57086"/>
                    </a:lnTo>
                    <a:lnTo>
                      <a:pt x="232398" y="69382"/>
                    </a:lnTo>
                    <a:lnTo>
                      <a:pt x="236734" y="78381"/>
                    </a:lnTo>
                    <a:lnTo>
                      <a:pt x="244080" y="83907"/>
                    </a:lnTo>
                    <a:lnTo>
                      <a:pt x="254533" y="85788"/>
                    </a:lnTo>
                    <a:lnTo>
                      <a:pt x="265221" y="83907"/>
                    </a:lnTo>
                    <a:lnTo>
                      <a:pt x="272688" y="78381"/>
                    </a:lnTo>
                    <a:lnTo>
                      <a:pt x="273137" y="77457"/>
                    </a:lnTo>
                    <a:lnTo>
                      <a:pt x="245681" y="77457"/>
                    </a:lnTo>
                    <a:lnTo>
                      <a:pt x="240334" y="71183"/>
                    </a:lnTo>
                    <a:lnTo>
                      <a:pt x="240334" y="25920"/>
                    </a:lnTo>
                    <a:close/>
                  </a:path>
                  <a:path w="1174114" h="86359">
                    <a:moveTo>
                      <a:pt x="278498" y="25920"/>
                    </a:moveTo>
                    <a:lnTo>
                      <a:pt x="269138" y="25920"/>
                    </a:lnTo>
                    <a:lnTo>
                      <a:pt x="269138" y="71183"/>
                    </a:lnTo>
                    <a:lnTo>
                      <a:pt x="263791" y="77457"/>
                    </a:lnTo>
                    <a:lnTo>
                      <a:pt x="273137" y="77457"/>
                    </a:lnTo>
                    <a:lnTo>
                      <a:pt x="277068" y="69382"/>
                    </a:lnTo>
                    <a:lnTo>
                      <a:pt x="278498" y="57086"/>
                    </a:lnTo>
                    <a:lnTo>
                      <a:pt x="278498" y="25920"/>
                    </a:lnTo>
                    <a:close/>
                  </a:path>
                  <a:path w="1174114" h="86359">
                    <a:moveTo>
                      <a:pt x="310921" y="25920"/>
                    </a:moveTo>
                    <a:lnTo>
                      <a:pt x="296824" y="25920"/>
                    </a:lnTo>
                    <a:lnTo>
                      <a:pt x="296824" y="84556"/>
                    </a:lnTo>
                    <a:lnTo>
                      <a:pt x="306184" y="84556"/>
                    </a:lnTo>
                    <a:lnTo>
                      <a:pt x="306184" y="37439"/>
                    </a:lnTo>
                    <a:lnTo>
                      <a:pt x="315383" y="37439"/>
                    </a:lnTo>
                    <a:lnTo>
                      <a:pt x="310921" y="25920"/>
                    </a:lnTo>
                    <a:close/>
                  </a:path>
                  <a:path w="1174114" h="86359">
                    <a:moveTo>
                      <a:pt x="315383" y="37439"/>
                    </a:moveTo>
                    <a:lnTo>
                      <a:pt x="306184" y="37439"/>
                    </a:lnTo>
                    <a:lnTo>
                      <a:pt x="325107" y="84556"/>
                    </a:lnTo>
                    <a:lnTo>
                      <a:pt x="332409" y="84556"/>
                    </a:lnTo>
                    <a:lnTo>
                      <a:pt x="337665" y="71589"/>
                    </a:lnTo>
                    <a:lnTo>
                      <a:pt x="328612" y="71589"/>
                    </a:lnTo>
                    <a:lnTo>
                      <a:pt x="315383" y="37439"/>
                    </a:lnTo>
                    <a:close/>
                  </a:path>
                  <a:path w="1174114" h="86359">
                    <a:moveTo>
                      <a:pt x="360908" y="37337"/>
                    </a:moveTo>
                    <a:lnTo>
                      <a:pt x="351548" y="37337"/>
                    </a:lnTo>
                    <a:lnTo>
                      <a:pt x="351548" y="84556"/>
                    </a:lnTo>
                    <a:lnTo>
                      <a:pt x="360908" y="84556"/>
                    </a:lnTo>
                    <a:lnTo>
                      <a:pt x="360908" y="37337"/>
                    </a:lnTo>
                    <a:close/>
                  </a:path>
                  <a:path w="1174114" h="86359">
                    <a:moveTo>
                      <a:pt x="360908" y="25920"/>
                    </a:moveTo>
                    <a:lnTo>
                      <a:pt x="346811" y="25920"/>
                    </a:lnTo>
                    <a:lnTo>
                      <a:pt x="328714" y="71589"/>
                    </a:lnTo>
                    <a:lnTo>
                      <a:pt x="337665" y="71589"/>
                    </a:lnTo>
                    <a:lnTo>
                      <a:pt x="351548" y="37337"/>
                    </a:lnTo>
                    <a:lnTo>
                      <a:pt x="360908" y="37337"/>
                    </a:lnTo>
                    <a:lnTo>
                      <a:pt x="360908" y="25920"/>
                    </a:lnTo>
                    <a:close/>
                  </a:path>
                  <a:path w="1174114" h="86359">
                    <a:moveTo>
                      <a:pt x="440321" y="24688"/>
                    </a:moveTo>
                    <a:lnTo>
                      <a:pt x="434467" y="24688"/>
                    </a:lnTo>
                    <a:lnTo>
                      <a:pt x="422015" y="27003"/>
                    </a:lnTo>
                    <a:lnTo>
                      <a:pt x="411883" y="33408"/>
                    </a:lnTo>
                    <a:lnTo>
                      <a:pt x="405070" y="43092"/>
                    </a:lnTo>
                    <a:lnTo>
                      <a:pt x="402577" y="55244"/>
                    </a:lnTo>
                    <a:lnTo>
                      <a:pt x="405052" y="67871"/>
                    </a:lnTo>
                    <a:lnTo>
                      <a:pt x="411818" y="77498"/>
                    </a:lnTo>
                    <a:lnTo>
                      <a:pt x="421881" y="83634"/>
                    </a:lnTo>
                    <a:lnTo>
                      <a:pt x="434251" y="85788"/>
                    </a:lnTo>
                    <a:lnTo>
                      <a:pt x="440639" y="85788"/>
                    </a:lnTo>
                    <a:lnTo>
                      <a:pt x="446595" y="83832"/>
                    </a:lnTo>
                    <a:lnTo>
                      <a:pt x="451637" y="80340"/>
                    </a:lnTo>
                    <a:lnTo>
                      <a:pt x="449632" y="77457"/>
                    </a:lnTo>
                    <a:lnTo>
                      <a:pt x="434251" y="77457"/>
                    </a:lnTo>
                    <a:lnTo>
                      <a:pt x="425378" y="75910"/>
                    </a:lnTo>
                    <a:lnTo>
                      <a:pt x="418490" y="71480"/>
                    </a:lnTo>
                    <a:lnTo>
                      <a:pt x="414030" y="64486"/>
                    </a:lnTo>
                    <a:lnTo>
                      <a:pt x="412445" y="55244"/>
                    </a:lnTo>
                    <a:lnTo>
                      <a:pt x="414103" y="46344"/>
                    </a:lnTo>
                    <a:lnTo>
                      <a:pt x="418693" y="39308"/>
                    </a:lnTo>
                    <a:lnTo>
                      <a:pt x="425636" y="34683"/>
                    </a:lnTo>
                    <a:lnTo>
                      <a:pt x="434352" y="33019"/>
                    </a:lnTo>
                    <a:lnTo>
                      <a:pt x="447986" y="33019"/>
                    </a:lnTo>
                    <a:lnTo>
                      <a:pt x="450303" y="29209"/>
                    </a:lnTo>
                    <a:lnTo>
                      <a:pt x="445668" y="26327"/>
                    </a:lnTo>
                    <a:lnTo>
                      <a:pt x="440321" y="24688"/>
                    </a:lnTo>
                    <a:close/>
                  </a:path>
                  <a:path w="1174114" h="86359">
                    <a:moveTo>
                      <a:pt x="446913" y="73545"/>
                    </a:moveTo>
                    <a:lnTo>
                      <a:pt x="443001" y="76123"/>
                    </a:lnTo>
                    <a:lnTo>
                      <a:pt x="438683" y="77457"/>
                    </a:lnTo>
                    <a:lnTo>
                      <a:pt x="449632" y="77457"/>
                    </a:lnTo>
                    <a:lnTo>
                      <a:pt x="446913" y="73545"/>
                    </a:lnTo>
                    <a:close/>
                  </a:path>
                  <a:path w="1174114" h="86359">
                    <a:moveTo>
                      <a:pt x="447986" y="33019"/>
                    </a:moveTo>
                    <a:lnTo>
                      <a:pt x="438581" y="33019"/>
                    </a:lnTo>
                    <a:lnTo>
                      <a:pt x="442480" y="34251"/>
                    </a:lnTo>
                    <a:lnTo>
                      <a:pt x="445985" y="36309"/>
                    </a:lnTo>
                    <a:lnTo>
                      <a:pt x="447986" y="33019"/>
                    </a:lnTo>
                    <a:close/>
                  </a:path>
                  <a:path w="1174114" h="86359">
                    <a:moveTo>
                      <a:pt x="423037" y="1536"/>
                    </a:moveTo>
                    <a:lnTo>
                      <a:pt x="417487" y="5245"/>
                    </a:lnTo>
                    <a:lnTo>
                      <a:pt x="427977" y="21399"/>
                    </a:lnTo>
                    <a:lnTo>
                      <a:pt x="437032" y="21399"/>
                    </a:lnTo>
                    <a:lnTo>
                      <a:pt x="441395" y="14808"/>
                    </a:lnTo>
                    <a:lnTo>
                      <a:pt x="432612" y="14808"/>
                    </a:lnTo>
                    <a:lnTo>
                      <a:pt x="423037" y="1536"/>
                    </a:lnTo>
                    <a:close/>
                  </a:path>
                  <a:path w="1174114" h="86359">
                    <a:moveTo>
                      <a:pt x="442175" y="1536"/>
                    </a:moveTo>
                    <a:lnTo>
                      <a:pt x="432612" y="14808"/>
                    </a:lnTo>
                    <a:lnTo>
                      <a:pt x="441395" y="14808"/>
                    </a:lnTo>
                    <a:lnTo>
                      <a:pt x="447725" y="5245"/>
                    </a:lnTo>
                    <a:lnTo>
                      <a:pt x="442175" y="1536"/>
                    </a:lnTo>
                    <a:close/>
                  </a:path>
                  <a:path w="1174114" h="86359">
                    <a:moveTo>
                      <a:pt x="500938" y="25920"/>
                    </a:moveTo>
                    <a:lnTo>
                      <a:pt x="464934" y="25920"/>
                    </a:lnTo>
                    <a:lnTo>
                      <a:pt x="464934" y="84556"/>
                    </a:lnTo>
                    <a:lnTo>
                      <a:pt x="500938" y="84556"/>
                    </a:lnTo>
                    <a:lnTo>
                      <a:pt x="500938" y="76225"/>
                    </a:lnTo>
                    <a:lnTo>
                      <a:pt x="474294" y="76225"/>
                    </a:lnTo>
                    <a:lnTo>
                      <a:pt x="474294" y="58635"/>
                    </a:lnTo>
                    <a:lnTo>
                      <a:pt x="500938" y="58635"/>
                    </a:lnTo>
                    <a:lnTo>
                      <a:pt x="500938" y="50304"/>
                    </a:lnTo>
                    <a:lnTo>
                      <a:pt x="474294" y="50304"/>
                    </a:lnTo>
                    <a:lnTo>
                      <a:pt x="474294" y="34251"/>
                    </a:lnTo>
                    <a:lnTo>
                      <a:pt x="500938" y="34251"/>
                    </a:lnTo>
                    <a:lnTo>
                      <a:pt x="500938" y="25920"/>
                    </a:lnTo>
                    <a:close/>
                  </a:path>
                  <a:path w="1174114" h="86359">
                    <a:moveTo>
                      <a:pt x="519430" y="70777"/>
                    </a:moveTo>
                    <a:lnTo>
                      <a:pt x="513461" y="77152"/>
                    </a:lnTo>
                    <a:lnTo>
                      <a:pt x="519633" y="83121"/>
                    </a:lnTo>
                    <a:lnTo>
                      <a:pt x="526122" y="85788"/>
                    </a:lnTo>
                    <a:lnTo>
                      <a:pt x="534352" y="85788"/>
                    </a:lnTo>
                    <a:lnTo>
                      <a:pt x="541086" y="84777"/>
                    </a:lnTo>
                    <a:lnTo>
                      <a:pt x="547878" y="81557"/>
                    </a:lnTo>
                    <a:lnTo>
                      <a:pt x="551648" y="77457"/>
                    </a:lnTo>
                    <a:lnTo>
                      <a:pt x="528789" y="77457"/>
                    </a:lnTo>
                    <a:lnTo>
                      <a:pt x="524776" y="75704"/>
                    </a:lnTo>
                    <a:lnTo>
                      <a:pt x="519430" y="70777"/>
                    </a:lnTo>
                    <a:close/>
                  </a:path>
                  <a:path w="1174114" h="86359">
                    <a:moveTo>
                      <a:pt x="542163" y="24688"/>
                    </a:moveTo>
                    <a:lnTo>
                      <a:pt x="524878" y="24688"/>
                    </a:lnTo>
                    <a:lnTo>
                      <a:pt x="516343" y="29933"/>
                    </a:lnTo>
                    <a:lnTo>
                      <a:pt x="516343" y="50914"/>
                    </a:lnTo>
                    <a:lnTo>
                      <a:pt x="523341" y="54317"/>
                    </a:lnTo>
                    <a:lnTo>
                      <a:pt x="537845" y="59347"/>
                    </a:lnTo>
                    <a:lnTo>
                      <a:pt x="545350" y="60998"/>
                    </a:lnTo>
                    <a:lnTo>
                      <a:pt x="545350" y="74675"/>
                    </a:lnTo>
                    <a:lnTo>
                      <a:pt x="539902" y="77457"/>
                    </a:lnTo>
                    <a:lnTo>
                      <a:pt x="551648" y="77457"/>
                    </a:lnTo>
                    <a:lnTo>
                      <a:pt x="553126" y="75849"/>
                    </a:lnTo>
                    <a:lnTo>
                      <a:pt x="555231" y="67373"/>
                    </a:lnTo>
                    <a:lnTo>
                      <a:pt x="555231" y="56476"/>
                    </a:lnTo>
                    <a:lnTo>
                      <a:pt x="547204" y="52870"/>
                    </a:lnTo>
                    <a:lnTo>
                      <a:pt x="532498" y="47929"/>
                    </a:lnTo>
                    <a:lnTo>
                      <a:pt x="525703" y="46393"/>
                    </a:lnTo>
                    <a:lnTo>
                      <a:pt x="525703" y="35699"/>
                    </a:lnTo>
                    <a:lnTo>
                      <a:pt x="529615" y="33019"/>
                    </a:lnTo>
                    <a:lnTo>
                      <a:pt x="550784" y="33019"/>
                    </a:lnTo>
                    <a:lnTo>
                      <a:pt x="552653" y="30556"/>
                    </a:lnTo>
                    <a:lnTo>
                      <a:pt x="547306" y="26847"/>
                    </a:lnTo>
                    <a:lnTo>
                      <a:pt x="542163" y="24688"/>
                    </a:lnTo>
                    <a:close/>
                  </a:path>
                  <a:path w="1174114" h="86359">
                    <a:moveTo>
                      <a:pt x="550784" y="33019"/>
                    </a:moveTo>
                    <a:lnTo>
                      <a:pt x="540308" y="33019"/>
                    </a:lnTo>
                    <a:lnTo>
                      <a:pt x="544220" y="35077"/>
                    </a:lnTo>
                    <a:lnTo>
                      <a:pt x="547509" y="37337"/>
                    </a:lnTo>
                    <a:lnTo>
                      <a:pt x="550784" y="33019"/>
                    </a:lnTo>
                    <a:close/>
                  </a:path>
                  <a:path w="1174114" h="86359">
                    <a:moveTo>
                      <a:pt x="579348" y="25920"/>
                    </a:moveTo>
                    <a:lnTo>
                      <a:pt x="569988" y="25920"/>
                    </a:lnTo>
                    <a:lnTo>
                      <a:pt x="569988" y="84556"/>
                    </a:lnTo>
                    <a:lnTo>
                      <a:pt x="579348" y="84556"/>
                    </a:lnTo>
                    <a:lnTo>
                      <a:pt x="579348" y="67373"/>
                    </a:lnTo>
                    <a:lnTo>
                      <a:pt x="588924" y="56159"/>
                    </a:lnTo>
                    <a:lnTo>
                      <a:pt x="599600" y="56159"/>
                    </a:lnTo>
                    <a:lnTo>
                      <a:pt x="598867" y="54927"/>
                    </a:lnTo>
                    <a:lnTo>
                      <a:pt x="579348" y="54927"/>
                    </a:lnTo>
                    <a:lnTo>
                      <a:pt x="579348" y="25920"/>
                    </a:lnTo>
                    <a:close/>
                  </a:path>
                  <a:path w="1174114" h="86359">
                    <a:moveTo>
                      <a:pt x="599600" y="56159"/>
                    </a:moveTo>
                    <a:lnTo>
                      <a:pt x="588924" y="56159"/>
                    </a:lnTo>
                    <a:lnTo>
                      <a:pt x="605383" y="84556"/>
                    </a:lnTo>
                    <a:lnTo>
                      <a:pt x="616483" y="84556"/>
                    </a:lnTo>
                    <a:lnTo>
                      <a:pt x="599600" y="56159"/>
                    </a:lnTo>
                    <a:close/>
                  </a:path>
                  <a:path w="1174114" h="86359">
                    <a:moveTo>
                      <a:pt x="614743" y="25920"/>
                    </a:moveTo>
                    <a:lnTo>
                      <a:pt x="603427" y="25920"/>
                    </a:lnTo>
                    <a:lnTo>
                      <a:pt x="579348" y="54927"/>
                    </a:lnTo>
                    <a:lnTo>
                      <a:pt x="598867" y="54927"/>
                    </a:lnTo>
                    <a:lnTo>
                      <a:pt x="595198" y="48755"/>
                    </a:lnTo>
                    <a:lnTo>
                      <a:pt x="614743" y="25920"/>
                    </a:lnTo>
                    <a:close/>
                  </a:path>
                  <a:path w="1174114" h="86359">
                    <a:moveTo>
                      <a:pt x="664514" y="25920"/>
                    </a:moveTo>
                    <a:lnTo>
                      <a:pt x="628510" y="25920"/>
                    </a:lnTo>
                    <a:lnTo>
                      <a:pt x="628510" y="84556"/>
                    </a:lnTo>
                    <a:lnTo>
                      <a:pt x="664514" y="84556"/>
                    </a:lnTo>
                    <a:lnTo>
                      <a:pt x="664514" y="76225"/>
                    </a:lnTo>
                    <a:lnTo>
                      <a:pt x="637870" y="76225"/>
                    </a:lnTo>
                    <a:lnTo>
                      <a:pt x="637870" y="58635"/>
                    </a:lnTo>
                    <a:lnTo>
                      <a:pt x="664514" y="58635"/>
                    </a:lnTo>
                    <a:lnTo>
                      <a:pt x="664514" y="50304"/>
                    </a:lnTo>
                    <a:lnTo>
                      <a:pt x="637870" y="50304"/>
                    </a:lnTo>
                    <a:lnTo>
                      <a:pt x="637870" y="34251"/>
                    </a:lnTo>
                    <a:lnTo>
                      <a:pt x="664514" y="34251"/>
                    </a:lnTo>
                    <a:lnTo>
                      <a:pt x="664514" y="25920"/>
                    </a:lnTo>
                    <a:close/>
                  </a:path>
                  <a:path w="1174114" h="86359">
                    <a:moveTo>
                      <a:pt x="653719" y="0"/>
                    </a:moveTo>
                    <a:lnTo>
                      <a:pt x="641057" y="17386"/>
                    </a:lnTo>
                    <a:lnTo>
                      <a:pt x="646722" y="21704"/>
                    </a:lnTo>
                    <a:lnTo>
                      <a:pt x="660501" y="5245"/>
                    </a:lnTo>
                    <a:lnTo>
                      <a:pt x="653719" y="0"/>
                    </a:lnTo>
                    <a:close/>
                  </a:path>
                  <a:path w="1174114" h="86359">
                    <a:moveTo>
                      <a:pt x="722541" y="25920"/>
                    </a:moveTo>
                    <a:lnTo>
                      <a:pt x="709269" y="25920"/>
                    </a:lnTo>
                    <a:lnTo>
                      <a:pt x="709269" y="84556"/>
                    </a:lnTo>
                    <a:lnTo>
                      <a:pt x="718629" y="84556"/>
                    </a:lnTo>
                    <a:lnTo>
                      <a:pt x="718629" y="61201"/>
                    </a:lnTo>
                    <a:lnTo>
                      <a:pt x="737050" y="61201"/>
                    </a:lnTo>
                    <a:lnTo>
                      <a:pt x="736117" y="59969"/>
                    </a:lnTo>
                    <a:lnTo>
                      <a:pt x="744448" y="58013"/>
                    </a:lnTo>
                    <a:lnTo>
                      <a:pt x="748890" y="53073"/>
                    </a:lnTo>
                    <a:lnTo>
                      <a:pt x="718629" y="53073"/>
                    </a:lnTo>
                    <a:lnTo>
                      <a:pt x="718629" y="34048"/>
                    </a:lnTo>
                    <a:lnTo>
                      <a:pt x="747175" y="34048"/>
                    </a:lnTo>
                    <a:lnTo>
                      <a:pt x="743518" y="30022"/>
                    </a:lnTo>
                    <a:lnTo>
                      <a:pt x="734985" y="26915"/>
                    </a:lnTo>
                    <a:lnTo>
                      <a:pt x="722541" y="25920"/>
                    </a:lnTo>
                    <a:close/>
                  </a:path>
                  <a:path w="1174114" h="86359">
                    <a:moveTo>
                      <a:pt x="737050" y="61201"/>
                    </a:moveTo>
                    <a:lnTo>
                      <a:pt x="725525" y="61201"/>
                    </a:lnTo>
                    <a:lnTo>
                      <a:pt x="742899" y="84556"/>
                    </a:lnTo>
                    <a:lnTo>
                      <a:pt x="754735" y="84556"/>
                    </a:lnTo>
                    <a:lnTo>
                      <a:pt x="737050" y="61201"/>
                    </a:lnTo>
                    <a:close/>
                  </a:path>
                  <a:path w="1174114" h="86359">
                    <a:moveTo>
                      <a:pt x="747175" y="34048"/>
                    </a:moveTo>
                    <a:lnTo>
                      <a:pt x="736625" y="34048"/>
                    </a:lnTo>
                    <a:lnTo>
                      <a:pt x="740130" y="36410"/>
                    </a:lnTo>
                    <a:lnTo>
                      <a:pt x="740130" y="50914"/>
                    </a:lnTo>
                    <a:lnTo>
                      <a:pt x="733958" y="53073"/>
                    </a:lnTo>
                    <a:lnTo>
                      <a:pt x="748890" y="53073"/>
                    </a:lnTo>
                    <a:lnTo>
                      <a:pt x="749998" y="51841"/>
                    </a:lnTo>
                    <a:lnTo>
                      <a:pt x="749998" y="43306"/>
                    </a:lnTo>
                    <a:lnTo>
                      <a:pt x="748426" y="35425"/>
                    </a:lnTo>
                    <a:lnTo>
                      <a:pt x="747175" y="34048"/>
                    </a:lnTo>
                    <a:close/>
                  </a:path>
                  <a:path w="1174114" h="86359">
                    <a:moveTo>
                      <a:pt x="803529" y="25920"/>
                    </a:moveTo>
                    <a:lnTo>
                      <a:pt x="767524" y="25920"/>
                    </a:lnTo>
                    <a:lnTo>
                      <a:pt x="767524" y="84556"/>
                    </a:lnTo>
                    <a:lnTo>
                      <a:pt x="803529" y="84556"/>
                    </a:lnTo>
                    <a:lnTo>
                      <a:pt x="803529" y="76225"/>
                    </a:lnTo>
                    <a:lnTo>
                      <a:pt x="776884" y="76225"/>
                    </a:lnTo>
                    <a:lnTo>
                      <a:pt x="776884" y="58635"/>
                    </a:lnTo>
                    <a:lnTo>
                      <a:pt x="803529" y="58635"/>
                    </a:lnTo>
                    <a:lnTo>
                      <a:pt x="803529" y="50304"/>
                    </a:lnTo>
                    <a:lnTo>
                      <a:pt x="776884" y="50304"/>
                    </a:lnTo>
                    <a:lnTo>
                      <a:pt x="776884" y="34251"/>
                    </a:lnTo>
                    <a:lnTo>
                      <a:pt x="803529" y="34251"/>
                    </a:lnTo>
                    <a:lnTo>
                      <a:pt x="803529" y="25920"/>
                    </a:lnTo>
                    <a:close/>
                  </a:path>
                  <a:path w="1174114" h="86359">
                    <a:moveTo>
                      <a:pt x="837844" y="25920"/>
                    </a:moveTo>
                    <a:lnTo>
                      <a:pt x="820966" y="25920"/>
                    </a:lnTo>
                    <a:lnTo>
                      <a:pt x="820966" y="84556"/>
                    </a:lnTo>
                    <a:lnTo>
                      <a:pt x="830338" y="84556"/>
                    </a:lnTo>
                    <a:lnTo>
                      <a:pt x="830338" y="62649"/>
                    </a:lnTo>
                    <a:lnTo>
                      <a:pt x="840930" y="62649"/>
                    </a:lnTo>
                    <a:lnTo>
                      <a:pt x="844321" y="62229"/>
                    </a:lnTo>
                    <a:lnTo>
                      <a:pt x="847407" y="61404"/>
                    </a:lnTo>
                    <a:lnTo>
                      <a:pt x="855738" y="59042"/>
                    </a:lnTo>
                    <a:lnTo>
                      <a:pt x="859896" y="54317"/>
                    </a:lnTo>
                    <a:lnTo>
                      <a:pt x="830338" y="54317"/>
                    </a:lnTo>
                    <a:lnTo>
                      <a:pt x="830338" y="34251"/>
                    </a:lnTo>
                    <a:lnTo>
                      <a:pt x="861707" y="34251"/>
                    </a:lnTo>
                    <a:lnTo>
                      <a:pt x="861707" y="33845"/>
                    </a:lnTo>
                    <a:lnTo>
                      <a:pt x="853579" y="27774"/>
                    </a:lnTo>
                    <a:lnTo>
                      <a:pt x="843495" y="26327"/>
                    </a:lnTo>
                    <a:lnTo>
                      <a:pt x="841032" y="26022"/>
                    </a:lnTo>
                    <a:lnTo>
                      <a:pt x="837844" y="25920"/>
                    </a:lnTo>
                    <a:close/>
                  </a:path>
                  <a:path w="1174114" h="86359">
                    <a:moveTo>
                      <a:pt x="861707" y="34251"/>
                    </a:moveTo>
                    <a:lnTo>
                      <a:pt x="841235" y="34251"/>
                    </a:lnTo>
                    <a:lnTo>
                      <a:pt x="843089" y="34556"/>
                    </a:lnTo>
                    <a:lnTo>
                      <a:pt x="844626" y="35077"/>
                    </a:lnTo>
                    <a:lnTo>
                      <a:pt x="849363" y="36410"/>
                    </a:lnTo>
                    <a:lnTo>
                      <a:pt x="851827" y="39700"/>
                    </a:lnTo>
                    <a:lnTo>
                      <a:pt x="851827" y="48653"/>
                    </a:lnTo>
                    <a:lnTo>
                      <a:pt x="849668" y="51536"/>
                    </a:lnTo>
                    <a:lnTo>
                      <a:pt x="843394" y="54000"/>
                    </a:lnTo>
                    <a:lnTo>
                      <a:pt x="840727" y="54317"/>
                    </a:lnTo>
                    <a:lnTo>
                      <a:pt x="859896" y="54317"/>
                    </a:lnTo>
                    <a:lnTo>
                      <a:pt x="861707" y="52260"/>
                    </a:lnTo>
                    <a:lnTo>
                      <a:pt x="861707" y="34251"/>
                    </a:lnTo>
                    <a:close/>
                  </a:path>
                  <a:path w="1174114" h="86359">
                    <a:moveTo>
                      <a:pt x="883602" y="25920"/>
                    </a:moveTo>
                    <a:lnTo>
                      <a:pt x="874242" y="25920"/>
                    </a:lnTo>
                    <a:lnTo>
                      <a:pt x="874242" y="57086"/>
                    </a:lnTo>
                    <a:lnTo>
                      <a:pt x="875665" y="69382"/>
                    </a:lnTo>
                    <a:lnTo>
                      <a:pt x="880000" y="78381"/>
                    </a:lnTo>
                    <a:lnTo>
                      <a:pt x="887342" y="83907"/>
                    </a:lnTo>
                    <a:lnTo>
                      <a:pt x="897788" y="85788"/>
                    </a:lnTo>
                    <a:lnTo>
                      <a:pt x="908478" y="83907"/>
                    </a:lnTo>
                    <a:lnTo>
                      <a:pt x="915949" y="78381"/>
                    </a:lnTo>
                    <a:lnTo>
                      <a:pt x="916399" y="77457"/>
                    </a:lnTo>
                    <a:lnTo>
                      <a:pt x="888949" y="77457"/>
                    </a:lnTo>
                    <a:lnTo>
                      <a:pt x="883602" y="71183"/>
                    </a:lnTo>
                    <a:lnTo>
                      <a:pt x="883602" y="25920"/>
                    </a:lnTo>
                    <a:close/>
                  </a:path>
                  <a:path w="1174114" h="86359">
                    <a:moveTo>
                      <a:pt x="921766" y="25920"/>
                    </a:moveTo>
                    <a:lnTo>
                      <a:pt x="912406" y="25920"/>
                    </a:lnTo>
                    <a:lnTo>
                      <a:pt x="912406" y="71183"/>
                    </a:lnTo>
                    <a:lnTo>
                      <a:pt x="907046" y="77457"/>
                    </a:lnTo>
                    <a:lnTo>
                      <a:pt x="916399" y="77457"/>
                    </a:lnTo>
                    <a:lnTo>
                      <a:pt x="920334" y="69382"/>
                    </a:lnTo>
                    <a:lnTo>
                      <a:pt x="921766" y="57086"/>
                    </a:lnTo>
                    <a:lnTo>
                      <a:pt x="921766" y="25920"/>
                    </a:lnTo>
                    <a:close/>
                  </a:path>
                  <a:path w="1174114" h="86359">
                    <a:moveTo>
                      <a:pt x="959840" y="25920"/>
                    </a:moveTo>
                    <a:lnTo>
                      <a:pt x="940079" y="25920"/>
                    </a:lnTo>
                    <a:lnTo>
                      <a:pt x="940079" y="84556"/>
                    </a:lnTo>
                    <a:lnTo>
                      <a:pt x="959840" y="84556"/>
                    </a:lnTo>
                    <a:lnTo>
                      <a:pt x="965898" y="84035"/>
                    </a:lnTo>
                    <a:lnTo>
                      <a:pt x="977112" y="79717"/>
                    </a:lnTo>
                    <a:lnTo>
                      <a:pt x="979484" y="76428"/>
                    </a:lnTo>
                    <a:lnTo>
                      <a:pt x="949439" y="76428"/>
                    </a:lnTo>
                    <a:lnTo>
                      <a:pt x="949439" y="58737"/>
                    </a:lnTo>
                    <a:lnTo>
                      <a:pt x="978858" y="58737"/>
                    </a:lnTo>
                    <a:lnTo>
                      <a:pt x="976807" y="56375"/>
                    </a:lnTo>
                    <a:lnTo>
                      <a:pt x="968883" y="54101"/>
                    </a:lnTo>
                    <a:lnTo>
                      <a:pt x="975677" y="51638"/>
                    </a:lnTo>
                    <a:lnTo>
                      <a:pt x="976298" y="50609"/>
                    </a:lnTo>
                    <a:lnTo>
                      <a:pt x="949439" y="50609"/>
                    </a:lnTo>
                    <a:lnTo>
                      <a:pt x="949439" y="34048"/>
                    </a:lnTo>
                    <a:lnTo>
                      <a:pt x="977738" y="34048"/>
                    </a:lnTo>
                    <a:lnTo>
                      <a:pt x="975156" y="30962"/>
                    </a:lnTo>
                    <a:lnTo>
                      <a:pt x="969505" y="28384"/>
                    </a:lnTo>
                    <a:lnTo>
                      <a:pt x="964971" y="26428"/>
                    </a:lnTo>
                    <a:lnTo>
                      <a:pt x="959840" y="25920"/>
                    </a:lnTo>
                    <a:close/>
                  </a:path>
                  <a:path w="1174114" h="86359">
                    <a:moveTo>
                      <a:pt x="978858" y="58737"/>
                    </a:moveTo>
                    <a:lnTo>
                      <a:pt x="966317" y="58737"/>
                    </a:lnTo>
                    <a:lnTo>
                      <a:pt x="970940" y="61925"/>
                    </a:lnTo>
                    <a:lnTo>
                      <a:pt x="970940" y="70777"/>
                    </a:lnTo>
                    <a:lnTo>
                      <a:pt x="969302" y="73444"/>
                    </a:lnTo>
                    <a:lnTo>
                      <a:pt x="966216" y="74777"/>
                    </a:lnTo>
                    <a:lnTo>
                      <a:pt x="963028" y="76225"/>
                    </a:lnTo>
                    <a:lnTo>
                      <a:pt x="958697" y="76428"/>
                    </a:lnTo>
                    <a:lnTo>
                      <a:pt x="979484" y="76428"/>
                    </a:lnTo>
                    <a:lnTo>
                      <a:pt x="980821" y="74574"/>
                    </a:lnTo>
                    <a:lnTo>
                      <a:pt x="980821" y="60998"/>
                    </a:lnTo>
                    <a:lnTo>
                      <a:pt x="978858" y="58737"/>
                    </a:lnTo>
                    <a:close/>
                  </a:path>
                  <a:path w="1174114" h="86359">
                    <a:moveTo>
                      <a:pt x="977738" y="34048"/>
                    </a:moveTo>
                    <a:lnTo>
                      <a:pt x="964260" y="34048"/>
                    </a:lnTo>
                    <a:lnTo>
                      <a:pt x="968984" y="36309"/>
                    </a:lnTo>
                    <a:lnTo>
                      <a:pt x="968984" y="47929"/>
                    </a:lnTo>
                    <a:lnTo>
                      <a:pt x="963739" y="50609"/>
                    </a:lnTo>
                    <a:lnTo>
                      <a:pt x="976298" y="50609"/>
                    </a:lnTo>
                    <a:lnTo>
                      <a:pt x="978344" y="47218"/>
                    </a:lnTo>
                    <a:lnTo>
                      <a:pt x="978344" y="34772"/>
                    </a:lnTo>
                    <a:lnTo>
                      <a:pt x="977738" y="34048"/>
                    </a:lnTo>
                    <a:close/>
                  </a:path>
                  <a:path w="1174114" h="86359">
                    <a:moveTo>
                      <a:pt x="1005979" y="25920"/>
                    </a:moveTo>
                    <a:lnTo>
                      <a:pt x="996619" y="25920"/>
                    </a:lnTo>
                    <a:lnTo>
                      <a:pt x="996619" y="84556"/>
                    </a:lnTo>
                    <a:lnTo>
                      <a:pt x="1031494" y="84556"/>
                    </a:lnTo>
                    <a:lnTo>
                      <a:pt x="1031494" y="76225"/>
                    </a:lnTo>
                    <a:lnTo>
                      <a:pt x="1005979" y="76225"/>
                    </a:lnTo>
                    <a:lnTo>
                      <a:pt x="1005979" y="25920"/>
                    </a:lnTo>
                    <a:close/>
                  </a:path>
                  <a:path w="1174114" h="86359">
                    <a:moveTo>
                      <a:pt x="1052880" y="25920"/>
                    </a:moveTo>
                    <a:lnTo>
                      <a:pt x="1043520" y="25920"/>
                    </a:lnTo>
                    <a:lnTo>
                      <a:pt x="1043520" y="84556"/>
                    </a:lnTo>
                    <a:lnTo>
                      <a:pt x="1052880" y="84556"/>
                    </a:lnTo>
                    <a:lnTo>
                      <a:pt x="1052880" y="25920"/>
                    </a:lnTo>
                    <a:close/>
                  </a:path>
                  <a:path w="1174114" h="86359">
                    <a:moveTo>
                      <a:pt x="1081201" y="25920"/>
                    </a:moveTo>
                    <a:lnTo>
                      <a:pt x="1071841" y="25920"/>
                    </a:lnTo>
                    <a:lnTo>
                      <a:pt x="1071841" y="84556"/>
                    </a:lnTo>
                    <a:lnTo>
                      <a:pt x="1081201" y="84556"/>
                    </a:lnTo>
                    <a:lnTo>
                      <a:pt x="1081201" y="67373"/>
                    </a:lnTo>
                    <a:lnTo>
                      <a:pt x="1090764" y="56159"/>
                    </a:lnTo>
                    <a:lnTo>
                      <a:pt x="1101443" y="56159"/>
                    </a:lnTo>
                    <a:lnTo>
                      <a:pt x="1100710" y="54927"/>
                    </a:lnTo>
                    <a:lnTo>
                      <a:pt x="1081201" y="54927"/>
                    </a:lnTo>
                    <a:lnTo>
                      <a:pt x="1081201" y="25920"/>
                    </a:lnTo>
                    <a:close/>
                  </a:path>
                  <a:path w="1174114" h="86359">
                    <a:moveTo>
                      <a:pt x="1101443" y="56159"/>
                    </a:moveTo>
                    <a:lnTo>
                      <a:pt x="1090764" y="56159"/>
                    </a:lnTo>
                    <a:lnTo>
                      <a:pt x="1107224" y="84556"/>
                    </a:lnTo>
                    <a:lnTo>
                      <a:pt x="1118336" y="84556"/>
                    </a:lnTo>
                    <a:lnTo>
                      <a:pt x="1101443" y="56159"/>
                    </a:lnTo>
                    <a:close/>
                  </a:path>
                  <a:path w="1174114" h="86359">
                    <a:moveTo>
                      <a:pt x="1116584" y="25920"/>
                    </a:moveTo>
                    <a:lnTo>
                      <a:pt x="1105268" y="25920"/>
                    </a:lnTo>
                    <a:lnTo>
                      <a:pt x="1081201" y="54927"/>
                    </a:lnTo>
                    <a:lnTo>
                      <a:pt x="1100710" y="54927"/>
                    </a:lnTo>
                    <a:lnTo>
                      <a:pt x="1097038" y="48755"/>
                    </a:lnTo>
                    <a:lnTo>
                      <a:pt x="1116584" y="25920"/>
                    </a:lnTo>
                    <a:close/>
                  </a:path>
                  <a:path w="1174114" h="86359">
                    <a:moveTo>
                      <a:pt x="1136662" y="25920"/>
                    </a:moveTo>
                    <a:lnTo>
                      <a:pt x="1125143" y="25920"/>
                    </a:lnTo>
                    <a:lnTo>
                      <a:pt x="1144892" y="60591"/>
                    </a:lnTo>
                    <a:lnTo>
                      <a:pt x="1144892" y="84556"/>
                    </a:lnTo>
                    <a:lnTo>
                      <a:pt x="1154252" y="84556"/>
                    </a:lnTo>
                    <a:lnTo>
                      <a:pt x="1154252" y="60274"/>
                    </a:lnTo>
                    <a:lnTo>
                      <a:pt x="1159779" y="50609"/>
                    </a:lnTo>
                    <a:lnTo>
                      <a:pt x="1149731" y="50609"/>
                    </a:lnTo>
                    <a:lnTo>
                      <a:pt x="1136662" y="25920"/>
                    </a:lnTo>
                    <a:close/>
                  </a:path>
                  <a:path w="1174114" h="86359">
                    <a:moveTo>
                      <a:pt x="1173899" y="25920"/>
                    </a:moveTo>
                    <a:lnTo>
                      <a:pt x="1163002" y="25920"/>
                    </a:lnTo>
                    <a:lnTo>
                      <a:pt x="1149934" y="50609"/>
                    </a:lnTo>
                    <a:lnTo>
                      <a:pt x="1159779" y="50609"/>
                    </a:lnTo>
                    <a:lnTo>
                      <a:pt x="1173899" y="25920"/>
                    </a:lnTo>
                    <a:close/>
                  </a:path>
                </a:pathLst>
              </a:custGeom>
              <a:solidFill>
                <a:srgbClr val="3C3C3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097377" y="6853456"/>
                <a:ext cx="1388668" cy="85788"/>
              </a:xfrm>
              <a:prstGeom prst="rect">
                <a:avLst/>
              </a:prstGeom>
            </p:spPr>
          </p:pic>
        </p:grpSp>
        <p:sp>
          <p:nvSpPr>
            <p:cNvPr id="9" name="object 9"/>
            <p:cNvSpPr/>
            <p:nvPr/>
          </p:nvSpPr>
          <p:spPr>
            <a:xfrm>
              <a:off x="1608052" y="6808645"/>
              <a:ext cx="343535" cy="268605"/>
            </a:xfrm>
            <a:custGeom>
              <a:avLst/>
              <a:gdLst/>
              <a:ahLst/>
              <a:cxnLst/>
              <a:rect l="l" t="t" r="r" b="b"/>
              <a:pathLst>
                <a:path w="343535" h="268604">
                  <a:moveTo>
                    <a:pt x="107441" y="61721"/>
                  </a:moveTo>
                  <a:lnTo>
                    <a:pt x="65702" y="69565"/>
                  </a:lnTo>
                  <a:lnTo>
                    <a:pt x="31542" y="91259"/>
                  </a:lnTo>
                  <a:lnTo>
                    <a:pt x="8470" y="124044"/>
                  </a:lnTo>
                  <a:lnTo>
                    <a:pt x="0" y="165163"/>
                  </a:lnTo>
                  <a:lnTo>
                    <a:pt x="8390" y="207970"/>
                  </a:lnTo>
                  <a:lnTo>
                    <a:pt x="31327" y="240568"/>
                  </a:lnTo>
                  <a:lnTo>
                    <a:pt x="65461" y="261323"/>
                  </a:lnTo>
                  <a:lnTo>
                    <a:pt x="107441" y="268604"/>
                  </a:lnTo>
                  <a:lnTo>
                    <a:pt x="123272" y="267395"/>
                  </a:lnTo>
                  <a:lnTo>
                    <a:pt x="138483" y="263856"/>
                  </a:lnTo>
                  <a:lnTo>
                    <a:pt x="152890" y="258119"/>
                  </a:lnTo>
                  <a:lnTo>
                    <a:pt x="166306" y="250316"/>
                  </a:lnTo>
                  <a:lnTo>
                    <a:pt x="161794" y="244030"/>
                  </a:lnTo>
                  <a:lnTo>
                    <a:pt x="107441" y="244030"/>
                  </a:lnTo>
                  <a:lnTo>
                    <a:pt x="75920" y="238538"/>
                  </a:lnTo>
                  <a:lnTo>
                    <a:pt x="51149" y="222813"/>
                  </a:lnTo>
                  <a:lnTo>
                    <a:pt x="34950" y="197980"/>
                  </a:lnTo>
                  <a:lnTo>
                    <a:pt x="29146" y="165163"/>
                  </a:lnTo>
                  <a:lnTo>
                    <a:pt x="35031" y="133552"/>
                  </a:lnTo>
                  <a:lnTo>
                    <a:pt x="51363" y="108584"/>
                  </a:lnTo>
                  <a:lnTo>
                    <a:pt x="76161" y="92190"/>
                  </a:lnTo>
                  <a:lnTo>
                    <a:pt x="107441" y="86296"/>
                  </a:lnTo>
                  <a:lnTo>
                    <a:pt x="155605" y="86296"/>
                  </a:lnTo>
                  <a:lnTo>
                    <a:pt x="161163" y="77152"/>
                  </a:lnTo>
                  <a:lnTo>
                    <a:pt x="148907" y="70642"/>
                  </a:lnTo>
                  <a:lnTo>
                    <a:pt x="135797" y="65793"/>
                  </a:lnTo>
                  <a:lnTo>
                    <a:pt x="121940" y="62766"/>
                  </a:lnTo>
                  <a:lnTo>
                    <a:pt x="107441" y="61721"/>
                  </a:lnTo>
                  <a:close/>
                </a:path>
                <a:path w="343535" h="268604">
                  <a:moveTo>
                    <a:pt x="151739" y="230022"/>
                  </a:moveTo>
                  <a:lnTo>
                    <a:pt x="141119" y="236192"/>
                  </a:lnTo>
                  <a:lnTo>
                    <a:pt x="130220" y="240568"/>
                  </a:lnTo>
                  <a:lnTo>
                    <a:pt x="119026" y="243168"/>
                  </a:lnTo>
                  <a:lnTo>
                    <a:pt x="107441" y="244030"/>
                  </a:lnTo>
                  <a:lnTo>
                    <a:pt x="161794" y="244030"/>
                  </a:lnTo>
                  <a:lnTo>
                    <a:pt x="151739" y="230022"/>
                  </a:lnTo>
                  <a:close/>
                </a:path>
                <a:path w="343535" h="268604">
                  <a:moveTo>
                    <a:pt x="155605" y="86296"/>
                  </a:moveTo>
                  <a:lnTo>
                    <a:pt x="107441" y="86296"/>
                  </a:lnTo>
                  <a:lnTo>
                    <a:pt x="118406" y="87126"/>
                  </a:lnTo>
                  <a:lnTo>
                    <a:pt x="128943" y="89511"/>
                  </a:lnTo>
                  <a:lnTo>
                    <a:pt x="138945" y="93288"/>
                  </a:lnTo>
                  <a:lnTo>
                    <a:pt x="148310" y="98297"/>
                  </a:lnTo>
                  <a:lnTo>
                    <a:pt x="155605" y="86296"/>
                  </a:lnTo>
                  <a:close/>
                </a:path>
                <a:path w="343535" h="268604">
                  <a:moveTo>
                    <a:pt x="75145" y="0"/>
                  </a:moveTo>
                  <a:lnTo>
                    <a:pt x="59436" y="12001"/>
                  </a:lnTo>
                  <a:lnTo>
                    <a:pt x="90004" y="50291"/>
                  </a:lnTo>
                  <a:lnTo>
                    <a:pt x="117157" y="50291"/>
                  </a:lnTo>
                  <a:lnTo>
                    <a:pt x="131231" y="33146"/>
                  </a:lnTo>
                  <a:lnTo>
                    <a:pt x="104292" y="33146"/>
                  </a:lnTo>
                  <a:lnTo>
                    <a:pt x="75145" y="0"/>
                  </a:lnTo>
                  <a:close/>
                </a:path>
                <a:path w="343535" h="268604">
                  <a:moveTo>
                    <a:pt x="133159" y="0"/>
                  </a:moveTo>
                  <a:lnTo>
                    <a:pt x="104292" y="33146"/>
                  </a:lnTo>
                  <a:lnTo>
                    <a:pt x="131231" y="33146"/>
                  </a:lnTo>
                  <a:lnTo>
                    <a:pt x="148590" y="12001"/>
                  </a:lnTo>
                  <a:lnTo>
                    <a:pt x="133159" y="0"/>
                  </a:lnTo>
                  <a:close/>
                </a:path>
                <a:path w="343535" h="268604">
                  <a:moveTo>
                    <a:pt x="260604" y="65150"/>
                  </a:moveTo>
                  <a:lnTo>
                    <a:pt x="201168" y="65150"/>
                  </a:lnTo>
                  <a:lnTo>
                    <a:pt x="201168" y="265175"/>
                  </a:lnTo>
                  <a:lnTo>
                    <a:pt x="228600" y="265175"/>
                  </a:lnTo>
                  <a:lnTo>
                    <a:pt x="228600" y="180593"/>
                  </a:lnTo>
                  <a:lnTo>
                    <a:pt x="281295" y="180593"/>
                  </a:lnTo>
                  <a:lnTo>
                    <a:pt x="280034" y="178879"/>
                  </a:lnTo>
                  <a:lnTo>
                    <a:pt x="298036" y="172695"/>
                  </a:lnTo>
                  <a:lnTo>
                    <a:pt x="313678" y="161555"/>
                  </a:lnTo>
                  <a:lnTo>
                    <a:pt x="317369" y="156019"/>
                  </a:lnTo>
                  <a:lnTo>
                    <a:pt x="228600" y="156019"/>
                  </a:lnTo>
                  <a:lnTo>
                    <a:pt x="228600" y="89725"/>
                  </a:lnTo>
                  <a:lnTo>
                    <a:pt x="316652" y="89725"/>
                  </a:lnTo>
                  <a:lnTo>
                    <a:pt x="306211" y="78330"/>
                  </a:lnTo>
                  <a:lnTo>
                    <a:pt x="284170" y="68298"/>
                  </a:lnTo>
                  <a:lnTo>
                    <a:pt x="260604" y="65150"/>
                  </a:lnTo>
                  <a:close/>
                </a:path>
                <a:path w="343535" h="268604">
                  <a:moveTo>
                    <a:pt x="281295" y="180593"/>
                  </a:moveTo>
                  <a:lnTo>
                    <a:pt x="249173" y="180593"/>
                  </a:lnTo>
                  <a:lnTo>
                    <a:pt x="309181" y="265175"/>
                  </a:lnTo>
                  <a:lnTo>
                    <a:pt x="343471" y="265175"/>
                  </a:lnTo>
                  <a:lnTo>
                    <a:pt x="281295" y="180593"/>
                  </a:lnTo>
                  <a:close/>
                </a:path>
                <a:path w="343535" h="268604">
                  <a:moveTo>
                    <a:pt x="316652" y="89725"/>
                  </a:moveTo>
                  <a:lnTo>
                    <a:pt x="259168" y="89725"/>
                  </a:lnTo>
                  <a:lnTo>
                    <a:pt x="275758" y="92140"/>
                  </a:lnTo>
                  <a:lnTo>
                    <a:pt x="288567" y="98974"/>
                  </a:lnTo>
                  <a:lnTo>
                    <a:pt x="296821" y="109613"/>
                  </a:lnTo>
                  <a:lnTo>
                    <a:pt x="299745" y="123443"/>
                  </a:lnTo>
                  <a:lnTo>
                    <a:pt x="296250" y="138177"/>
                  </a:lnTo>
                  <a:lnTo>
                    <a:pt x="286567" y="148304"/>
                  </a:lnTo>
                  <a:lnTo>
                    <a:pt x="271900" y="154144"/>
                  </a:lnTo>
                  <a:lnTo>
                    <a:pt x="253453" y="156019"/>
                  </a:lnTo>
                  <a:lnTo>
                    <a:pt x="317369" y="156019"/>
                  </a:lnTo>
                  <a:lnTo>
                    <a:pt x="324713" y="145002"/>
                  </a:lnTo>
                  <a:lnTo>
                    <a:pt x="328891" y="122580"/>
                  </a:lnTo>
                  <a:lnTo>
                    <a:pt x="322520" y="96129"/>
                  </a:lnTo>
                  <a:lnTo>
                    <a:pt x="316652" y="89725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6993" y="6873795"/>
              <a:ext cx="539750" cy="200025"/>
            </a:xfrm>
            <a:custGeom>
              <a:avLst/>
              <a:gdLst/>
              <a:ahLst/>
              <a:cxnLst/>
              <a:rect l="l" t="t" r="r" b="b"/>
              <a:pathLst>
                <a:path w="539750" h="200025">
                  <a:moveTo>
                    <a:pt x="101447" y="0"/>
                  </a:moveTo>
                  <a:lnTo>
                    <a:pt x="77444" y="0"/>
                  </a:lnTo>
                  <a:lnTo>
                    <a:pt x="0" y="200024"/>
                  </a:lnTo>
                  <a:lnTo>
                    <a:pt x="30010" y="200024"/>
                  </a:lnTo>
                  <a:lnTo>
                    <a:pt x="45440" y="157441"/>
                  </a:lnTo>
                  <a:lnTo>
                    <a:pt x="161725" y="157441"/>
                  </a:lnTo>
                  <a:lnTo>
                    <a:pt x="152316" y="132867"/>
                  </a:lnTo>
                  <a:lnTo>
                    <a:pt x="54584" y="132867"/>
                  </a:lnTo>
                  <a:lnTo>
                    <a:pt x="88023" y="41719"/>
                  </a:lnTo>
                  <a:lnTo>
                    <a:pt x="117420" y="41719"/>
                  </a:lnTo>
                  <a:lnTo>
                    <a:pt x="101447" y="0"/>
                  </a:lnTo>
                  <a:close/>
                </a:path>
                <a:path w="539750" h="200025">
                  <a:moveTo>
                    <a:pt x="161725" y="157441"/>
                  </a:moveTo>
                  <a:lnTo>
                    <a:pt x="130594" y="157441"/>
                  </a:lnTo>
                  <a:lnTo>
                    <a:pt x="146316" y="200024"/>
                  </a:lnTo>
                  <a:lnTo>
                    <a:pt x="178028" y="200024"/>
                  </a:lnTo>
                  <a:lnTo>
                    <a:pt x="161725" y="157441"/>
                  </a:lnTo>
                  <a:close/>
                </a:path>
                <a:path w="539750" h="200025">
                  <a:moveTo>
                    <a:pt x="117420" y="41719"/>
                  </a:moveTo>
                  <a:lnTo>
                    <a:pt x="88303" y="41719"/>
                  </a:lnTo>
                  <a:lnTo>
                    <a:pt x="121742" y="132867"/>
                  </a:lnTo>
                  <a:lnTo>
                    <a:pt x="152316" y="132867"/>
                  </a:lnTo>
                  <a:lnTo>
                    <a:pt x="117420" y="41719"/>
                  </a:lnTo>
                  <a:close/>
                </a:path>
                <a:path w="539750" h="200025">
                  <a:moveTo>
                    <a:pt x="334327" y="0"/>
                  </a:moveTo>
                  <a:lnTo>
                    <a:pt x="204597" y="0"/>
                  </a:lnTo>
                  <a:lnTo>
                    <a:pt x="204597" y="24574"/>
                  </a:lnTo>
                  <a:lnTo>
                    <a:pt x="296900" y="24574"/>
                  </a:lnTo>
                  <a:lnTo>
                    <a:pt x="202323" y="185445"/>
                  </a:lnTo>
                  <a:lnTo>
                    <a:pt x="202323" y="200024"/>
                  </a:lnTo>
                  <a:lnTo>
                    <a:pt x="341477" y="200024"/>
                  </a:lnTo>
                  <a:lnTo>
                    <a:pt x="341477" y="175450"/>
                  </a:lnTo>
                  <a:lnTo>
                    <a:pt x="240322" y="175450"/>
                  </a:lnTo>
                  <a:lnTo>
                    <a:pt x="334327" y="14858"/>
                  </a:lnTo>
                  <a:lnTo>
                    <a:pt x="334327" y="0"/>
                  </a:lnTo>
                  <a:close/>
                </a:path>
                <a:path w="539750" h="200025">
                  <a:moveTo>
                    <a:pt x="393192" y="0"/>
                  </a:moveTo>
                  <a:lnTo>
                    <a:pt x="361480" y="0"/>
                  </a:lnTo>
                  <a:lnTo>
                    <a:pt x="438061" y="200024"/>
                  </a:lnTo>
                  <a:lnTo>
                    <a:pt x="462064" y="200024"/>
                  </a:lnTo>
                  <a:lnTo>
                    <a:pt x="478214" y="158305"/>
                  </a:lnTo>
                  <a:lnTo>
                    <a:pt x="451205" y="158305"/>
                  </a:lnTo>
                  <a:lnTo>
                    <a:pt x="393192" y="0"/>
                  </a:lnTo>
                  <a:close/>
                </a:path>
                <a:path w="539750" h="200025">
                  <a:moveTo>
                    <a:pt x="539496" y="0"/>
                  </a:moveTo>
                  <a:lnTo>
                    <a:pt x="509498" y="0"/>
                  </a:lnTo>
                  <a:lnTo>
                    <a:pt x="451484" y="158305"/>
                  </a:lnTo>
                  <a:lnTo>
                    <a:pt x="478214" y="158305"/>
                  </a:lnTo>
                  <a:lnTo>
                    <a:pt x="539496" y="0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17362" y="6854142"/>
              <a:ext cx="1578152" cy="84861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0" y="7334999"/>
            <a:ext cx="10692130" cy="225425"/>
          </a:xfrm>
          <a:custGeom>
            <a:avLst/>
            <a:gdLst/>
            <a:ahLst/>
            <a:cxnLst/>
            <a:rect l="l" t="t" r="r" b="b"/>
            <a:pathLst>
              <a:path w="10692130" h="225425">
                <a:moveTo>
                  <a:pt x="10692003" y="0"/>
                </a:moveTo>
                <a:lnTo>
                  <a:pt x="0" y="0"/>
                </a:lnTo>
                <a:lnTo>
                  <a:pt x="0" y="225005"/>
                </a:lnTo>
                <a:lnTo>
                  <a:pt x="10692003" y="225005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2"/>
            <a:ext cx="10692130" cy="252095"/>
          </a:xfrm>
          <a:custGeom>
            <a:avLst/>
            <a:gdLst/>
            <a:ahLst/>
            <a:cxnLst/>
            <a:rect l="l" t="t" r="r" b="b"/>
            <a:pathLst>
              <a:path w="10692130" h="252095">
                <a:moveTo>
                  <a:pt x="10692003" y="0"/>
                </a:moveTo>
                <a:lnTo>
                  <a:pt x="0" y="0"/>
                </a:lnTo>
                <a:lnTo>
                  <a:pt x="0" y="251993"/>
                </a:lnTo>
                <a:lnTo>
                  <a:pt x="10692003" y="251993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6606005"/>
            <a:ext cx="10692130" cy="12700"/>
          </a:xfrm>
          <a:custGeom>
            <a:avLst/>
            <a:gdLst/>
            <a:ahLst/>
            <a:cxnLst/>
            <a:rect l="l" t="t" r="r" b="b"/>
            <a:pathLst>
              <a:path w="10692130" h="12700">
                <a:moveTo>
                  <a:pt x="0" y="0"/>
                </a:moveTo>
                <a:lnTo>
                  <a:pt x="0" y="12700"/>
                </a:lnTo>
                <a:lnTo>
                  <a:pt x="10692003" y="12700"/>
                </a:lnTo>
                <a:lnTo>
                  <a:pt x="10692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C1E2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5"/>
          <p:cNvSpPr txBox="1"/>
          <p:nvPr/>
        </p:nvSpPr>
        <p:spPr>
          <a:xfrm>
            <a:off x="386992" y="521560"/>
            <a:ext cx="8922108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Stanoviska k návrhu projektu</a:t>
            </a:r>
            <a:endParaRPr lang="cs-CZ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86992" y="1819371"/>
            <a:ext cx="9303108" cy="41242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285750" indent="-28575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Souhlasné </a:t>
            </a:r>
            <a:r>
              <a:rPr lang="cs-CZ" sz="18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stanovisko etické komise </a:t>
            </a:r>
            <a:r>
              <a:rPr lang="cs-CZ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  aktuálně podávanému návrhu projektu musí být </a:t>
            </a:r>
            <a:r>
              <a:rPr lang="cs-CZ" sz="18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předloženo vždy uchazečem nebo spoluuchazečem, ke kterému se vztahuje zákonná povinnost</a:t>
            </a:r>
            <a:r>
              <a:rPr lang="cs-CZ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tzn. v případě, že se jedná (i) o poskytování zdravotní péče, (</a:t>
            </a:r>
            <a:r>
              <a:rPr lang="cs-CZ" sz="1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</a:t>
            </a:r>
            <a:r>
              <a:rPr lang="cs-CZ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o výzkum s lidskými subjekty, a (</a:t>
            </a:r>
            <a:r>
              <a:rPr lang="cs-CZ" sz="1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</a:t>
            </a:r>
            <a:r>
              <a:rPr lang="cs-CZ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o výzkum s metodikou dotazníkových šetření a kvalitativních šetření u osob zasažených nebo ohrožených nemocí v souladu s Mezinárodní etickou komisí pro biomedicínský výzkum s lidskými účastníky CIOMS/WHO, 2002. </a:t>
            </a:r>
          </a:p>
          <a:p>
            <a:pPr indent="449580" algn="just">
              <a:lnSpc>
                <a:spcPct val="120000"/>
              </a:lnSpc>
              <a:spcAft>
                <a:spcPts val="600"/>
              </a:spcAft>
            </a:pPr>
            <a:r>
              <a:rPr lang="cs-CZ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Etická komise zde výslovně potvrdí správnost přiloženého „Informovaného souhlasu  pacienta/osoby zařazené do výzkumného souboru“ a odpovídá za jeho soulad   s předpisy, pokud je Informovaný souhlas podle příslušného zákona vyžadován</a:t>
            </a:r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Pokud název </a:t>
            </a:r>
            <a:r>
              <a:rPr lang="cs-CZ" sz="18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projektu pokusů </a:t>
            </a:r>
            <a:r>
              <a:rPr lang="cs-CZ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neodpovídá názvu projektu, bude přiložena také Žádost o schválení projektu pokusu (min. její kopie).</a:t>
            </a:r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449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Skupina 14">
            <a:extLst>
              <a:ext uri="{FF2B5EF4-FFF2-40B4-BE49-F238E27FC236}">
                <a16:creationId xmlns:a16="http://schemas.microsoft.com/office/drawing/2014/main" xmlns="" id="{3B9B18F8-3B31-4360-B5FA-DF66F8ADA41E}"/>
              </a:ext>
            </a:extLst>
          </p:cNvPr>
          <p:cNvGrpSpPr/>
          <p:nvPr/>
        </p:nvGrpSpPr>
        <p:grpSpPr>
          <a:xfrm>
            <a:off x="386993" y="6738060"/>
            <a:ext cx="4908521" cy="454025"/>
            <a:chOff x="386993" y="6738060"/>
            <a:chExt cx="4908521" cy="454025"/>
          </a:xfrm>
        </p:grpSpPr>
        <p:grpSp>
          <p:nvGrpSpPr>
            <p:cNvPr id="2" name="object 2"/>
            <p:cNvGrpSpPr/>
            <p:nvPr/>
          </p:nvGrpSpPr>
          <p:grpSpPr>
            <a:xfrm>
              <a:off x="1038686" y="6738060"/>
              <a:ext cx="454025" cy="454025"/>
              <a:chOff x="1038686" y="6738060"/>
              <a:chExt cx="454025" cy="454025"/>
            </a:xfrm>
          </p:grpSpPr>
          <p:sp>
            <p:nvSpPr>
              <p:cNvPr id="3" name="object 3"/>
              <p:cNvSpPr/>
              <p:nvPr/>
            </p:nvSpPr>
            <p:spPr>
              <a:xfrm>
                <a:off x="1038686" y="6738159"/>
                <a:ext cx="399415" cy="453390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3390">
                    <a:moveTo>
                      <a:pt x="219049" y="0"/>
                    </a:moveTo>
                    <a:lnTo>
                      <a:pt x="174702" y="5874"/>
                    </a:lnTo>
                    <a:lnTo>
                      <a:pt x="133489" y="19877"/>
                    </a:lnTo>
                    <a:lnTo>
                      <a:pt x="96268" y="41153"/>
                    </a:lnTo>
                    <a:lnTo>
                      <a:pt x="63895" y="68845"/>
                    </a:lnTo>
                    <a:lnTo>
                      <a:pt x="37225" y="102096"/>
                    </a:lnTo>
                    <a:lnTo>
                      <a:pt x="17115" y="140051"/>
                    </a:lnTo>
                    <a:lnTo>
                      <a:pt x="4421" y="181852"/>
                    </a:lnTo>
                    <a:lnTo>
                      <a:pt x="0" y="226644"/>
                    </a:lnTo>
                    <a:lnTo>
                      <a:pt x="1003" y="248068"/>
                    </a:lnTo>
                    <a:lnTo>
                      <a:pt x="10833" y="296037"/>
                    </a:lnTo>
                    <a:lnTo>
                      <a:pt x="29615" y="338769"/>
                    </a:lnTo>
                    <a:lnTo>
                      <a:pt x="56413" y="376343"/>
                    </a:lnTo>
                    <a:lnTo>
                      <a:pt x="90143" y="407674"/>
                    </a:lnTo>
                    <a:lnTo>
                      <a:pt x="129722" y="431681"/>
                    </a:lnTo>
                    <a:lnTo>
                      <a:pt x="174067" y="447280"/>
                    </a:lnTo>
                    <a:lnTo>
                      <a:pt x="222097" y="453390"/>
                    </a:lnTo>
                    <a:lnTo>
                      <a:pt x="231508" y="453390"/>
                    </a:lnTo>
                    <a:lnTo>
                      <a:pt x="276224" y="446261"/>
                    </a:lnTo>
                    <a:lnTo>
                      <a:pt x="316317" y="428408"/>
                    </a:lnTo>
                    <a:lnTo>
                      <a:pt x="350221" y="401396"/>
                    </a:lnTo>
                    <a:lnTo>
                      <a:pt x="376374" y="366789"/>
                    </a:lnTo>
                    <a:lnTo>
                      <a:pt x="393213" y="326152"/>
                    </a:lnTo>
                    <a:lnTo>
                      <a:pt x="399173" y="281051"/>
                    </a:lnTo>
                    <a:lnTo>
                      <a:pt x="398604" y="266927"/>
                    </a:lnTo>
                    <a:lnTo>
                      <a:pt x="396924" y="253123"/>
                    </a:lnTo>
                    <a:lnTo>
                      <a:pt x="394174" y="239681"/>
                    </a:lnTo>
                    <a:lnTo>
                      <a:pt x="390398" y="226644"/>
                    </a:lnTo>
                    <a:lnTo>
                      <a:pt x="379674" y="251933"/>
                    </a:lnTo>
                    <a:lnTo>
                      <a:pt x="365223" y="274967"/>
                    </a:lnTo>
                    <a:lnTo>
                      <a:pt x="326656" y="312737"/>
                    </a:lnTo>
                    <a:lnTo>
                      <a:pt x="280119" y="336205"/>
                    </a:lnTo>
                    <a:lnTo>
                      <a:pt x="226809" y="344614"/>
                    </a:lnTo>
                    <a:lnTo>
                      <a:pt x="182723" y="338924"/>
                    </a:lnTo>
                    <a:lnTo>
                      <a:pt x="142863" y="322825"/>
                    </a:lnTo>
                    <a:lnTo>
                      <a:pt x="108685" y="297774"/>
                    </a:lnTo>
                    <a:lnTo>
                      <a:pt x="81647" y="265228"/>
                    </a:lnTo>
                    <a:lnTo>
                      <a:pt x="63207" y="226644"/>
                    </a:lnTo>
                    <a:lnTo>
                      <a:pt x="55001" y="186335"/>
                    </a:lnTo>
                    <a:lnTo>
                      <a:pt x="54432" y="172212"/>
                    </a:lnTo>
                    <a:lnTo>
                      <a:pt x="55631" y="151767"/>
                    </a:lnTo>
                    <a:lnTo>
                      <a:pt x="64820" y="113140"/>
                    </a:lnTo>
                    <a:lnTo>
                      <a:pt x="97873" y="57817"/>
                    </a:lnTo>
                    <a:lnTo>
                      <a:pt x="131908" y="28305"/>
                    </a:lnTo>
                    <a:lnTo>
                      <a:pt x="172887" y="8445"/>
                    </a:lnTo>
                    <a:lnTo>
                      <a:pt x="219049" y="0"/>
                    </a:lnTo>
                    <a:close/>
                  </a:path>
                </a:pathLst>
              </a:custGeom>
              <a:solidFill>
                <a:srgbClr val="8CCDF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" name="object 4"/>
              <p:cNvSpPr/>
              <p:nvPr/>
            </p:nvSpPr>
            <p:spPr>
              <a:xfrm>
                <a:off x="1093115" y="6738060"/>
                <a:ext cx="399415" cy="454025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4025">
                    <a:moveTo>
                      <a:pt x="177076" y="0"/>
                    </a:moveTo>
                    <a:lnTo>
                      <a:pt x="118454" y="8547"/>
                    </a:lnTo>
                    <a:lnTo>
                      <a:pt x="77476" y="28406"/>
                    </a:lnTo>
                    <a:lnTo>
                      <a:pt x="43441" y="57919"/>
                    </a:lnTo>
                    <a:lnTo>
                      <a:pt x="18110" y="95326"/>
                    </a:lnTo>
                    <a:lnTo>
                      <a:pt x="4706" y="132129"/>
                    </a:lnTo>
                    <a:lnTo>
                      <a:pt x="0" y="172313"/>
                    </a:lnTo>
                    <a:lnTo>
                      <a:pt x="571" y="186437"/>
                    </a:lnTo>
                    <a:lnTo>
                      <a:pt x="2254" y="200244"/>
                    </a:lnTo>
                    <a:lnTo>
                      <a:pt x="5004" y="213693"/>
                    </a:lnTo>
                    <a:lnTo>
                      <a:pt x="8775" y="226745"/>
                    </a:lnTo>
                    <a:lnTo>
                      <a:pt x="27221" y="188166"/>
                    </a:lnTo>
                    <a:lnTo>
                      <a:pt x="54262" y="155621"/>
                    </a:lnTo>
                    <a:lnTo>
                      <a:pt x="88440" y="130568"/>
                    </a:lnTo>
                    <a:lnTo>
                      <a:pt x="128297" y="114466"/>
                    </a:lnTo>
                    <a:lnTo>
                      <a:pt x="172377" y="108775"/>
                    </a:lnTo>
                    <a:lnTo>
                      <a:pt x="196113" y="110408"/>
                    </a:lnTo>
                    <a:lnTo>
                      <a:pt x="235077" y="120559"/>
                    </a:lnTo>
                    <a:lnTo>
                      <a:pt x="280437" y="146869"/>
                    </a:lnTo>
                    <a:lnTo>
                      <a:pt x="322545" y="196496"/>
                    </a:lnTo>
                    <a:lnTo>
                      <a:pt x="339742" y="239783"/>
                    </a:lnTo>
                    <a:lnTo>
                      <a:pt x="344741" y="281152"/>
                    </a:lnTo>
                    <a:lnTo>
                      <a:pt x="338781" y="326254"/>
                    </a:lnTo>
                    <a:lnTo>
                      <a:pt x="321942" y="366890"/>
                    </a:lnTo>
                    <a:lnTo>
                      <a:pt x="295789" y="401497"/>
                    </a:lnTo>
                    <a:lnTo>
                      <a:pt x="261884" y="428510"/>
                    </a:lnTo>
                    <a:lnTo>
                      <a:pt x="221792" y="446363"/>
                    </a:lnTo>
                    <a:lnTo>
                      <a:pt x="177076" y="453491"/>
                    </a:lnTo>
                    <a:lnTo>
                      <a:pt x="221955" y="448106"/>
                    </a:lnTo>
                    <a:lnTo>
                      <a:pt x="263701" y="434405"/>
                    </a:lnTo>
                    <a:lnTo>
                      <a:pt x="301435" y="413266"/>
                    </a:lnTo>
                    <a:lnTo>
                      <a:pt x="334278" y="385567"/>
                    </a:lnTo>
                    <a:lnTo>
                      <a:pt x="361352" y="352187"/>
                    </a:lnTo>
                    <a:lnTo>
                      <a:pt x="381778" y="314004"/>
                    </a:lnTo>
                    <a:lnTo>
                      <a:pt x="394678" y="271897"/>
                    </a:lnTo>
                    <a:lnTo>
                      <a:pt x="399173" y="226745"/>
                    </a:lnTo>
                    <a:lnTo>
                      <a:pt x="394678" y="181593"/>
                    </a:lnTo>
                    <a:lnTo>
                      <a:pt x="381778" y="139487"/>
                    </a:lnTo>
                    <a:lnTo>
                      <a:pt x="361352" y="101304"/>
                    </a:lnTo>
                    <a:lnTo>
                      <a:pt x="334278" y="67924"/>
                    </a:lnTo>
                    <a:lnTo>
                      <a:pt x="301435" y="40225"/>
                    </a:lnTo>
                    <a:lnTo>
                      <a:pt x="263701" y="19085"/>
                    </a:lnTo>
                    <a:lnTo>
                      <a:pt x="221955" y="5384"/>
                    </a:lnTo>
                    <a:lnTo>
                      <a:pt x="177076" y="0"/>
                    </a:lnTo>
                    <a:close/>
                  </a:path>
                </a:pathLst>
              </a:custGeom>
              <a:solidFill>
                <a:srgbClr val="5B92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" name="object 5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224989" y="6924309"/>
                <a:ext cx="81000" cy="81000"/>
              </a:xfrm>
              <a:prstGeom prst="rect">
                <a:avLst/>
              </a:prstGeom>
            </p:spPr>
          </p:pic>
        </p:grpSp>
        <p:grpSp>
          <p:nvGrpSpPr>
            <p:cNvPr id="6" name="object 6"/>
            <p:cNvGrpSpPr/>
            <p:nvPr/>
          </p:nvGrpSpPr>
          <p:grpSpPr>
            <a:xfrm>
              <a:off x="2096763" y="6853456"/>
              <a:ext cx="1389380" cy="212090"/>
              <a:chOff x="2096763" y="6853456"/>
              <a:chExt cx="1389380" cy="212090"/>
            </a:xfrm>
          </p:grpSpPr>
          <p:sp>
            <p:nvSpPr>
              <p:cNvPr id="7" name="object 7"/>
              <p:cNvSpPr/>
              <p:nvPr/>
            </p:nvSpPr>
            <p:spPr>
              <a:xfrm>
                <a:off x="2096763" y="6979186"/>
                <a:ext cx="1174115" cy="86360"/>
              </a:xfrm>
              <a:custGeom>
                <a:avLst/>
                <a:gdLst/>
                <a:ahLst/>
                <a:cxnLst/>
                <a:rect l="l" t="t" r="r" b="b"/>
                <a:pathLst>
                  <a:path w="1174114" h="86359">
                    <a:moveTo>
                      <a:pt x="10591" y="25920"/>
                    </a:moveTo>
                    <a:lnTo>
                      <a:pt x="0" y="25920"/>
                    </a:lnTo>
                    <a:lnTo>
                      <a:pt x="22428" y="84556"/>
                    </a:lnTo>
                    <a:lnTo>
                      <a:pt x="32092" y="84556"/>
                    </a:lnTo>
                    <a:lnTo>
                      <a:pt x="36839" y="72313"/>
                    </a:lnTo>
                    <a:lnTo>
                      <a:pt x="27571" y="72313"/>
                    </a:lnTo>
                    <a:lnTo>
                      <a:pt x="10591" y="25920"/>
                    </a:lnTo>
                    <a:close/>
                  </a:path>
                  <a:path w="1174114" h="86359">
                    <a:moveTo>
                      <a:pt x="54825" y="25920"/>
                    </a:moveTo>
                    <a:lnTo>
                      <a:pt x="44742" y="25920"/>
                    </a:lnTo>
                    <a:lnTo>
                      <a:pt x="27774" y="72313"/>
                    </a:lnTo>
                    <a:lnTo>
                      <a:pt x="36839" y="72313"/>
                    </a:lnTo>
                    <a:lnTo>
                      <a:pt x="54825" y="25920"/>
                    </a:lnTo>
                    <a:close/>
                  </a:path>
                  <a:path w="1174114" h="86359">
                    <a:moveTo>
                      <a:pt x="73736" y="25920"/>
                    </a:moveTo>
                    <a:lnTo>
                      <a:pt x="62204" y="25920"/>
                    </a:lnTo>
                    <a:lnTo>
                      <a:pt x="81965" y="60591"/>
                    </a:lnTo>
                    <a:lnTo>
                      <a:pt x="81965" y="84556"/>
                    </a:lnTo>
                    <a:lnTo>
                      <a:pt x="91325" y="84556"/>
                    </a:lnTo>
                    <a:lnTo>
                      <a:pt x="91325" y="60274"/>
                    </a:lnTo>
                    <a:lnTo>
                      <a:pt x="96852" y="50609"/>
                    </a:lnTo>
                    <a:lnTo>
                      <a:pt x="86791" y="50609"/>
                    </a:lnTo>
                    <a:lnTo>
                      <a:pt x="73736" y="25920"/>
                    </a:lnTo>
                    <a:close/>
                  </a:path>
                  <a:path w="1174114" h="86359">
                    <a:moveTo>
                      <a:pt x="110972" y="25920"/>
                    </a:moveTo>
                    <a:lnTo>
                      <a:pt x="100063" y="25920"/>
                    </a:lnTo>
                    <a:lnTo>
                      <a:pt x="87007" y="50609"/>
                    </a:lnTo>
                    <a:lnTo>
                      <a:pt x="96852" y="50609"/>
                    </a:lnTo>
                    <a:lnTo>
                      <a:pt x="110972" y="25920"/>
                    </a:lnTo>
                    <a:close/>
                  </a:path>
                  <a:path w="1174114" h="86359">
                    <a:moveTo>
                      <a:pt x="93179" y="0"/>
                    </a:moveTo>
                    <a:lnTo>
                      <a:pt x="80518" y="17386"/>
                    </a:lnTo>
                    <a:lnTo>
                      <a:pt x="86182" y="21704"/>
                    </a:lnTo>
                    <a:lnTo>
                      <a:pt x="99961" y="5245"/>
                    </a:lnTo>
                    <a:lnTo>
                      <a:pt x="93179" y="0"/>
                    </a:lnTo>
                    <a:close/>
                  </a:path>
                  <a:path w="1174114" h="86359">
                    <a:moveTo>
                      <a:pt x="158800" y="25920"/>
                    </a:moveTo>
                    <a:lnTo>
                      <a:pt x="119507" y="25920"/>
                    </a:lnTo>
                    <a:lnTo>
                      <a:pt x="119507" y="34251"/>
                    </a:lnTo>
                    <a:lnTo>
                      <a:pt x="145745" y="34251"/>
                    </a:lnTo>
                    <a:lnTo>
                      <a:pt x="119202" y="79413"/>
                    </a:lnTo>
                    <a:lnTo>
                      <a:pt x="119202" y="84556"/>
                    </a:lnTo>
                    <a:lnTo>
                      <a:pt x="161074" y="84556"/>
                    </a:lnTo>
                    <a:lnTo>
                      <a:pt x="161074" y="76225"/>
                    </a:lnTo>
                    <a:lnTo>
                      <a:pt x="131953" y="76225"/>
                    </a:lnTo>
                    <a:lnTo>
                      <a:pt x="158800" y="30657"/>
                    </a:lnTo>
                    <a:lnTo>
                      <a:pt x="158800" y="25920"/>
                    </a:lnTo>
                    <a:close/>
                  </a:path>
                  <a:path w="1174114" h="86359">
                    <a:moveTo>
                      <a:pt x="183210" y="25920"/>
                    </a:moveTo>
                    <a:lnTo>
                      <a:pt x="173850" y="25920"/>
                    </a:lnTo>
                    <a:lnTo>
                      <a:pt x="173850" y="84556"/>
                    </a:lnTo>
                    <a:lnTo>
                      <a:pt x="183210" y="84556"/>
                    </a:lnTo>
                    <a:lnTo>
                      <a:pt x="183210" y="67373"/>
                    </a:lnTo>
                    <a:lnTo>
                      <a:pt x="192786" y="56159"/>
                    </a:lnTo>
                    <a:lnTo>
                      <a:pt x="203461" y="56159"/>
                    </a:lnTo>
                    <a:lnTo>
                      <a:pt x="202729" y="54927"/>
                    </a:lnTo>
                    <a:lnTo>
                      <a:pt x="183210" y="54927"/>
                    </a:lnTo>
                    <a:lnTo>
                      <a:pt x="183210" y="25920"/>
                    </a:lnTo>
                    <a:close/>
                  </a:path>
                  <a:path w="1174114" h="86359">
                    <a:moveTo>
                      <a:pt x="203461" y="56159"/>
                    </a:moveTo>
                    <a:lnTo>
                      <a:pt x="192786" y="56159"/>
                    </a:lnTo>
                    <a:lnTo>
                      <a:pt x="209245" y="84556"/>
                    </a:lnTo>
                    <a:lnTo>
                      <a:pt x="220345" y="84556"/>
                    </a:lnTo>
                    <a:lnTo>
                      <a:pt x="203461" y="56159"/>
                    </a:lnTo>
                    <a:close/>
                  </a:path>
                  <a:path w="1174114" h="86359">
                    <a:moveTo>
                      <a:pt x="218605" y="25920"/>
                    </a:moveTo>
                    <a:lnTo>
                      <a:pt x="207289" y="25920"/>
                    </a:lnTo>
                    <a:lnTo>
                      <a:pt x="183210" y="54927"/>
                    </a:lnTo>
                    <a:lnTo>
                      <a:pt x="202729" y="54927"/>
                    </a:lnTo>
                    <a:lnTo>
                      <a:pt x="199059" y="48755"/>
                    </a:lnTo>
                    <a:lnTo>
                      <a:pt x="218605" y="25920"/>
                    </a:lnTo>
                    <a:close/>
                  </a:path>
                  <a:path w="1174114" h="86359">
                    <a:moveTo>
                      <a:pt x="240334" y="25920"/>
                    </a:moveTo>
                    <a:lnTo>
                      <a:pt x="230974" y="25920"/>
                    </a:lnTo>
                    <a:lnTo>
                      <a:pt x="230974" y="57086"/>
                    </a:lnTo>
                    <a:lnTo>
                      <a:pt x="232398" y="69382"/>
                    </a:lnTo>
                    <a:lnTo>
                      <a:pt x="236734" y="78381"/>
                    </a:lnTo>
                    <a:lnTo>
                      <a:pt x="244080" y="83907"/>
                    </a:lnTo>
                    <a:lnTo>
                      <a:pt x="254533" y="85788"/>
                    </a:lnTo>
                    <a:lnTo>
                      <a:pt x="265221" y="83907"/>
                    </a:lnTo>
                    <a:lnTo>
                      <a:pt x="272688" y="78381"/>
                    </a:lnTo>
                    <a:lnTo>
                      <a:pt x="273137" y="77457"/>
                    </a:lnTo>
                    <a:lnTo>
                      <a:pt x="245681" y="77457"/>
                    </a:lnTo>
                    <a:lnTo>
                      <a:pt x="240334" y="71183"/>
                    </a:lnTo>
                    <a:lnTo>
                      <a:pt x="240334" y="25920"/>
                    </a:lnTo>
                    <a:close/>
                  </a:path>
                  <a:path w="1174114" h="86359">
                    <a:moveTo>
                      <a:pt x="278498" y="25920"/>
                    </a:moveTo>
                    <a:lnTo>
                      <a:pt x="269138" y="25920"/>
                    </a:lnTo>
                    <a:lnTo>
                      <a:pt x="269138" y="71183"/>
                    </a:lnTo>
                    <a:lnTo>
                      <a:pt x="263791" y="77457"/>
                    </a:lnTo>
                    <a:lnTo>
                      <a:pt x="273137" y="77457"/>
                    </a:lnTo>
                    <a:lnTo>
                      <a:pt x="277068" y="69382"/>
                    </a:lnTo>
                    <a:lnTo>
                      <a:pt x="278498" y="57086"/>
                    </a:lnTo>
                    <a:lnTo>
                      <a:pt x="278498" y="25920"/>
                    </a:lnTo>
                    <a:close/>
                  </a:path>
                  <a:path w="1174114" h="86359">
                    <a:moveTo>
                      <a:pt x="310921" y="25920"/>
                    </a:moveTo>
                    <a:lnTo>
                      <a:pt x="296824" y="25920"/>
                    </a:lnTo>
                    <a:lnTo>
                      <a:pt x="296824" y="84556"/>
                    </a:lnTo>
                    <a:lnTo>
                      <a:pt x="306184" y="84556"/>
                    </a:lnTo>
                    <a:lnTo>
                      <a:pt x="306184" y="37439"/>
                    </a:lnTo>
                    <a:lnTo>
                      <a:pt x="315383" y="37439"/>
                    </a:lnTo>
                    <a:lnTo>
                      <a:pt x="310921" y="25920"/>
                    </a:lnTo>
                    <a:close/>
                  </a:path>
                  <a:path w="1174114" h="86359">
                    <a:moveTo>
                      <a:pt x="315383" y="37439"/>
                    </a:moveTo>
                    <a:lnTo>
                      <a:pt x="306184" y="37439"/>
                    </a:lnTo>
                    <a:lnTo>
                      <a:pt x="325107" y="84556"/>
                    </a:lnTo>
                    <a:lnTo>
                      <a:pt x="332409" y="84556"/>
                    </a:lnTo>
                    <a:lnTo>
                      <a:pt x="337665" y="71589"/>
                    </a:lnTo>
                    <a:lnTo>
                      <a:pt x="328612" y="71589"/>
                    </a:lnTo>
                    <a:lnTo>
                      <a:pt x="315383" y="37439"/>
                    </a:lnTo>
                    <a:close/>
                  </a:path>
                  <a:path w="1174114" h="86359">
                    <a:moveTo>
                      <a:pt x="360908" y="37337"/>
                    </a:moveTo>
                    <a:lnTo>
                      <a:pt x="351548" y="37337"/>
                    </a:lnTo>
                    <a:lnTo>
                      <a:pt x="351548" y="84556"/>
                    </a:lnTo>
                    <a:lnTo>
                      <a:pt x="360908" y="84556"/>
                    </a:lnTo>
                    <a:lnTo>
                      <a:pt x="360908" y="37337"/>
                    </a:lnTo>
                    <a:close/>
                  </a:path>
                  <a:path w="1174114" h="86359">
                    <a:moveTo>
                      <a:pt x="360908" y="25920"/>
                    </a:moveTo>
                    <a:lnTo>
                      <a:pt x="346811" y="25920"/>
                    </a:lnTo>
                    <a:lnTo>
                      <a:pt x="328714" y="71589"/>
                    </a:lnTo>
                    <a:lnTo>
                      <a:pt x="337665" y="71589"/>
                    </a:lnTo>
                    <a:lnTo>
                      <a:pt x="351548" y="37337"/>
                    </a:lnTo>
                    <a:lnTo>
                      <a:pt x="360908" y="37337"/>
                    </a:lnTo>
                    <a:lnTo>
                      <a:pt x="360908" y="25920"/>
                    </a:lnTo>
                    <a:close/>
                  </a:path>
                  <a:path w="1174114" h="86359">
                    <a:moveTo>
                      <a:pt x="440321" y="24688"/>
                    </a:moveTo>
                    <a:lnTo>
                      <a:pt x="434467" y="24688"/>
                    </a:lnTo>
                    <a:lnTo>
                      <a:pt x="422015" y="27003"/>
                    </a:lnTo>
                    <a:lnTo>
                      <a:pt x="411883" y="33408"/>
                    </a:lnTo>
                    <a:lnTo>
                      <a:pt x="405070" y="43092"/>
                    </a:lnTo>
                    <a:lnTo>
                      <a:pt x="402577" y="55244"/>
                    </a:lnTo>
                    <a:lnTo>
                      <a:pt x="405052" y="67871"/>
                    </a:lnTo>
                    <a:lnTo>
                      <a:pt x="411818" y="77498"/>
                    </a:lnTo>
                    <a:lnTo>
                      <a:pt x="421881" y="83634"/>
                    </a:lnTo>
                    <a:lnTo>
                      <a:pt x="434251" y="85788"/>
                    </a:lnTo>
                    <a:lnTo>
                      <a:pt x="440639" y="85788"/>
                    </a:lnTo>
                    <a:lnTo>
                      <a:pt x="446595" y="83832"/>
                    </a:lnTo>
                    <a:lnTo>
                      <a:pt x="451637" y="80340"/>
                    </a:lnTo>
                    <a:lnTo>
                      <a:pt x="449632" y="77457"/>
                    </a:lnTo>
                    <a:lnTo>
                      <a:pt x="434251" y="77457"/>
                    </a:lnTo>
                    <a:lnTo>
                      <a:pt x="425378" y="75910"/>
                    </a:lnTo>
                    <a:lnTo>
                      <a:pt x="418490" y="71480"/>
                    </a:lnTo>
                    <a:lnTo>
                      <a:pt x="414030" y="64486"/>
                    </a:lnTo>
                    <a:lnTo>
                      <a:pt x="412445" y="55244"/>
                    </a:lnTo>
                    <a:lnTo>
                      <a:pt x="414103" y="46344"/>
                    </a:lnTo>
                    <a:lnTo>
                      <a:pt x="418693" y="39308"/>
                    </a:lnTo>
                    <a:lnTo>
                      <a:pt x="425636" y="34683"/>
                    </a:lnTo>
                    <a:lnTo>
                      <a:pt x="434352" y="33019"/>
                    </a:lnTo>
                    <a:lnTo>
                      <a:pt x="447986" y="33019"/>
                    </a:lnTo>
                    <a:lnTo>
                      <a:pt x="450303" y="29209"/>
                    </a:lnTo>
                    <a:lnTo>
                      <a:pt x="445668" y="26327"/>
                    </a:lnTo>
                    <a:lnTo>
                      <a:pt x="440321" y="24688"/>
                    </a:lnTo>
                    <a:close/>
                  </a:path>
                  <a:path w="1174114" h="86359">
                    <a:moveTo>
                      <a:pt x="446913" y="73545"/>
                    </a:moveTo>
                    <a:lnTo>
                      <a:pt x="443001" y="76123"/>
                    </a:lnTo>
                    <a:lnTo>
                      <a:pt x="438683" y="77457"/>
                    </a:lnTo>
                    <a:lnTo>
                      <a:pt x="449632" y="77457"/>
                    </a:lnTo>
                    <a:lnTo>
                      <a:pt x="446913" y="73545"/>
                    </a:lnTo>
                    <a:close/>
                  </a:path>
                  <a:path w="1174114" h="86359">
                    <a:moveTo>
                      <a:pt x="447986" y="33019"/>
                    </a:moveTo>
                    <a:lnTo>
                      <a:pt x="438581" y="33019"/>
                    </a:lnTo>
                    <a:lnTo>
                      <a:pt x="442480" y="34251"/>
                    </a:lnTo>
                    <a:lnTo>
                      <a:pt x="445985" y="36309"/>
                    </a:lnTo>
                    <a:lnTo>
                      <a:pt x="447986" y="33019"/>
                    </a:lnTo>
                    <a:close/>
                  </a:path>
                  <a:path w="1174114" h="86359">
                    <a:moveTo>
                      <a:pt x="423037" y="1536"/>
                    </a:moveTo>
                    <a:lnTo>
                      <a:pt x="417487" y="5245"/>
                    </a:lnTo>
                    <a:lnTo>
                      <a:pt x="427977" y="21399"/>
                    </a:lnTo>
                    <a:lnTo>
                      <a:pt x="437032" y="21399"/>
                    </a:lnTo>
                    <a:lnTo>
                      <a:pt x="441395" y="14808"/>
                    </a:lnTo>
                    <a:lnTo>
                      <a:pt x="432612" y="14808"/>
                    </a:lnTo>
                    <a:lnTo>
                      <a:pt x="423037" y="1536"/>
                    </a:lnTo>
                    <a:close/>
                  </a:path>
                  <a:path w="1174114" h="86359">
                    <a:moveTo>
                      <a:pt x="442175" y="1536"/>
                    </a:moveTo>
                    <a:lnTo>
                      <a:pt x="432612" y="14808"/>
                    </a:lnTo>
                    <a:lnTo>
                      <a:pt x="441395" y="14808"/>
                    </a:lnTo>
                    <a:lnTo>
                      <a:pt x="447725" y="5245"/>
                    </a:lnTo>
                    <a:lnTo>
                      <a:pt x="442175" y="1536"/>
                    </a:lnTo>
                    <a:close/>
                  </a:path>
                  <a:path w="1174114" h="86359">
                    <a:moveTo>
                      <a:pt x="500938" y="25920"/>
                    </a:moveTo>
                    <a:lnTo>
                      <a:pt x="464934" y="25920"/>
                    </a:lnTo>
                    <a:lnTo>
                      <a:pt x="464934" y="84556"/>
                    </a:lnTo>
                    <a:lnTo>
                      <a:pt x="500938" y="84556"/>
                    </a:lnTo>
                    <a:lnTo>
                      <a:pt x="500938" y="76225"/>
                    </a:lnTo>
                    <a:lnTo>
                      <a:pt x="474294" y="76225"/>
                    </a:lnTo>
                    <a:lnTo>
                      <a:pt x="474294" y="58635"/>
                    </a:lnTo>
                    <a:lnTo>
                      <a:pt x="500938" y="58635"/>
                    </a:lnTo>
                    <a:lnTo>
                      <a:pt x="500938" y="50304"/>
                    </a:lnTo>
                    <a:lnTo>
                      <a:pt x="474294" y="50304"/>
                    </a:lnTo>
                    <a:lnTo>
                      <a:pt x="474294" y="34251"/>
                    </a:lnTo>
                    <a:lnTo>
                      <a:pt x="500938" y="34251"/>
                    </a:lnTo>
                    <a:lnTo>
                      <a:pt x="500938" y="25920"/>
                    </a:lnTo>
                    <a:close/>
                  </a:path>
                  <a:path w="1174114" h="86359">
                    <a:moveTo>
                      <a:pt x="519430" y="70777"/>
                    </a:moveTo>
                    <a:lnTo>
                      <a:pt x="513461" y="77152"/>
                    </a:lnTo>
                    <a:lnTo>
                      <a:pt x="519633" y="83121"/>
                    </a:lnTo>
                    <a:lnTo>
                      <a:pt x="526122" y="85788"/>
                    </a:lnTo>
                    <a:lnTo>
                      <a:pt x="534352" y="85788"/>
                    </a:lnTo>
                    <a:lnTo>
                      <a:pt x="541086" y="84777"/>
                    </a:lnTo>
                    <a:lnTo>
                      <a:pt x="547878" y="81557"/>
                    </a:lnTo>
                    <a:lnTo>
                      <a:pt x="551648" y="77457"/>
                    </a:lnTo>
                    <a:lnTo>
                      <a:pt x="528789" y="77457"/>
                    </a:lnTo>
                    <a:lnTo>
                      <a:pt x="524776" y="75704"/>
                    </a:lnTo>
                    <a:lnTo>
                      <a:pt x="519430" y="70777"/>
                    </a:lnTo>
                    <a:close/>
                  </a:path>
                  <a:path w="1174114" h="86359">
                    <a:moveTo>
                      <a:pt x="542163" y="24688"/>
                    </a:moveTo>
                    <a:lnTo>
                      <a:pt x="524878" y="24688"/>
                    </a:lnTo>
                    <a:lnTo>
                      <a:pt x="516343" y="29933"/>
                    </a:lnTo>
                    <a:lnTo>
                      <a:pt x="516343" y="50914"/>
                    </a:lnTo>
                    <a:lnTo>
                      <a:pt x="523341" y="54317"/>
                    </a:lnTo>
                    <a:lnTo>
                      <a:pt x="537845" y="59347"/>
                    </a:lnTo>
                    <a:lnTo>
                      <a:pt x="545350" y="60998"/>
                    </a:lnTo>
                    <a:lnTo>
                      <a:pt x="545350" y="74675"/>
                    </a:lnTo>
                    <a:lnTo>
                      <a:pt x="539902" y="77457"/>
                    </a:lnTo>
                    <a:lnTo>
                      <a:pt x="551648" y="77457"/>
                    </a:lnTo>
                    <a:lnTo>
                      <a:pt x="553126" y="75849"/>
                    </a:lnTo>
                    <a:lnTo>
                      <a:pt x="555231" y="67373"/>
                    </a:lnTo>
                    <a:lnTo>
                      <a:pt x="555231" y="56476"/>
                    </a:lnTo>
                    <a:lnTo>
                      <a:pt x="547204" y="52870"/>
                    </a:lnTo>
                    <a:lnTo>
                      <a:pt x="532498" y="47929"/>
                    </a:lnTo>
                    <a:lnTo>
                      <a:pt x="525703" y="46393"/>
                    </a:lnTo>
                    <a:lnTo>
                      <a:pt x="525703" y="35699"/>
                    </a:lnTo>
                    <a:lnTo>
                      <a:pt x="529615" y="33019"/>
                    </a:lnTo>
                    <a:lnTo>
                      <a:pt x="550784" y="33019"/>
                    </a:lnTo>
                    <a:lnTo>
                      <a:pt x="552653" y="30556"/>
                    </a:lnTo>
                    <a:lnTo>
                      <a:pt x="547306" y="26847"/>
                    </a:lnTo>
                    <a:lnTo>
                      <a:pt x="542163" y="24688"/>
                    </a:lnTo>
                    <a:close/>
                  </a:path>
                  <a:path w="1174114" h="86359">
                    <a:moveTo>
                      <a:pt x="550784" y="33019"/>
                    </a:moveTo>
                    <a:lnTo>
                      <a:pt x="540308" y="33019"/>
                    </a:lnTo>
                    <a:lnTo>
                      <a:pt x="544220" y="35077"/>
                    </a:lnTo>
                    <a:lnTo>
                      <a:pt x="547509" y="37337"/>
                    </a:lnTo>
                    <a:lnTo>
                      <a:pt x="550784" y="33019"/>
                    </a:lnTo>
                    <a:close/>
                  </a:path>
                  <a:path w="1174114" h="86359">
                    <a:moveTo>
                      <a:pt x="579348" y="25920"/>
                    </a:moveTo>
                    <a:lnTo>
                      <a:pt x="569988" y="25920"/>
                    </a:lnTo>
                    <a:lnTo>
                      <a:pt x="569988" y="84556"/>
                    </a:lnTo>
                    <a:lnTo>
                      <a:pt x="579348" y="84556"/>
                    </a:lnTo>
                    <a:lnTo>
                      <a:pt x="579348" y="67373"/>
                    </a:lnTo>
                    <a:lnTo>
                      <a:pt x="588924" y="56159"/>
                    </a:lnTo>
                    <a:lnTo>
                      <a:pt x="599600" y="56159"/>
                    </a:lnTo>
                    <a:lnTo>
                      <a:pt x="598867" y="54927"/>
                    </a:lnTo>
                    <a:lnTo>
                      <a:pt x="579348" y="54927"/>
                    </a:lnTo>
                    <a:lnTo>
                      <a:pt x="579348" y="25920"/>
                    </a:lnTo>
                    <a:close/>
                  </a:path>
                  <a:path w="1174114" h="86359">
                    <a:moveTo>
                      <a:pt x="599600" y="56159"/>
                    </a:moveTo>
                    <a:lnTo>
                      <a:pt x="588924" y="56159"/>
                    </a:lnTo>
                    <a:lnTo>
                      <a:pt x="605383" y="84556"/>
                    </a:lnTo>
                    <a:lnTo>
                      <a:pt x="616483" y="84556"/>
                    </a:lnTo>
                    <a:lnTo>
                      <a:pt x="599600" y="56159"/>
                    </a:lnTo>
                    <a:close/>
                  </a:path>
                  <a:path w="1174114" h="86359">
                    <a:moveTo>
                      <a:pt x="614743" y="25920"/>
                    </a:moveTo>
                    <a:lnTo>
                      <a:pt x="603427" y="25920"/>
                    </a:lnTo>
                    <a:lnTo>
                      <a:pt x="579348" y="54927"/>
                    </a:lnTo>
                    <a:lnTo>
                      <a:pt x="598867" y="54927"/>
                    </a:lnTo>
                    <a:lnTo>
                      <a:pt x="595198" y="48755"/>
                    </a:lnTo>
                    <a:lnTo>
                      <a:pt x="614743" y="25920"/>
                    </a:lnTo>
                    <a:close/>
                  </a:path>
                  <a:path w="1174114" h="86359">
                    <a:moveTo>
                      <a:pt x="664514" y="25920"/>
                    </a:moveTo>
                    <a:lnTo>
                      <a:pt x="628510" y="25920"/>
                    </a:lnTo>
                    <a:lnTo>
                      <a:pt x="628510" y="84556"/>
                    </a:lnTo>
                    <a:lnTo>
                      <a:pt x="664514" y="84556"/>
                    </a:lnTo>
                    <a:lnTo>
                      <a:pt x="664514" y="76225"/>
                    </a:lnTo>
                    <a:lnTo>
                      <a:pt x="637870" y="76225"/>
                    </a:lnTo>
                    <a:lnTo>
                      <a:pt x="637870" y="58635"/>
                    </a:lnTo>
                    <a:lnTo>
                      <a:pt x="664514" y="58635"/>
                    </a:lnTo>
                    <a:lnTo>
                      <a:pt x="664514" y="50304"/>
                    </a:lnTo>
                    <a:lnTo>
                      <a:pt x="637870" y="50304"/>
                    </a:lnTo>
                    <a:lnTo>
                      <a:pt x="637870" y="34251"/>
                    </a:lnTo>
                    <a:lnTo>
                      <a:pt x="664514" y="34251"/>
                    </a:lnTo>
                    <a:lnTo>
                      <a:pt x="664514" y="25920"/>
                    </a:lnTo>
                    <a:close/>
                  </a:path>
                  <a:path w="1174114" h="86359">
                    <a:moveTo>
                      <a:pt x="653719" y="0"/>
                    </a:moveTo>
                    <a:lnTo>
                      <a:pt x="641057" y="17386"/>
                    </a:lnTo>
                    <a:lnTo>
                      <a:pt x="646722" y="21704"/>
                    </a:lnTo>
                    <a:lnTo>
                      <a:pt x="660501" y="5245"/>
                    </a:lnTo>
                    <a:lnTo>
                      <a:pt x="653719" y="0"/>
                    </a:lnTo>
                    <a:close/>
                  </a:path>
                  <a:path w="1174114" h="86359">
                    <a:moveTo>
                      <a:pt x="722541" y="25920"/>
                    </a:moveTo>
                    <a:lnTo>
                      <a:pt x="709269" y="25920"/>
                    </a:lnTo>
                    <a:lnTo>
                      <a:pt x="709269" y="84556"/>
                    </a:lnTo>
                    <a:lnTo>
                      <a:pt x="718629" y="84556"/>
                    </a:lnTo>
                    <a:lnTo>
                      <a:pt x="718629" y="61201"/>
                    </a:lnTo>
                    <a:lnTo>
                      <a:pt x="737050" y="61201"/>
                    </a:lnTo>
                    <a:lnTo>
                      <a:pt x="736117" y="59969"/>
                    </a:lnTo>
                    <a:lnTo>
                      <a:pt x="744448" y="58013"/>
                    </a:lnTo>
                    <a:lnTo>
                      <a:pt x="748890" y="53073"/>
                    </a:lnTo>
                    <a:lnTo>
                      <a:pt x="718629" y="53073"/>
                    </a:lnTo>
                    <a:lnTo>
                      <a:pt x="718629" y="34048"/>
                    </a:lnTo>
                    <a:lnTo>
                      <a:pt x="747175" y="34048"/>
                    </a:lnTo>
                    <a:lnTo>
                      <a:pt x="743518" y="30022"/>
                    </a:lnTo>
                    <a:lnTo>
                      <a:pt x="734985" y="26915"/>
                    </a:lnTo>
                    <a:lnTo>
                      <a:pt x="722541" y="25920"/>
                    </a:lnTo>
                    <a:close/>
                  </a:path>
                  <a:path w="1174114" h="86359">
                    <a:moveTo>
                      <a:pt x="737050" y="61201"/>
                    </a:moveTo>
                    <a:lnTo>
                      <a:pt x="725525" y="61201"/>
                    </a:lnTo>
                    <a:lnTo>
                      <a:pt x="742899" y="84556"/>
                    </a:lnTo>
                    <a:lnTo>
                      <a:pt x="754735" y="84556"/>
                    </a:lnTo>
                    <a:lnTo>
                      <a:pt x="737050" y="61201"/>
                    </a:lnTo>
                    <a:close/>
                  </a:path>
                  <a:path w="1174114" h="86359">
                    <a:moveTo>
                      <a:pt x="747175" y="34048"/>
                    </a:moveTo>
                    <a:lnTo>
                      <a:pt x="736625" y="34048"/>
                    </a:lnTo>
                    <a:lnTo>
                      <a:pt x="740130" y="36410"/>
                    </a:lnTo>
                    <a:lnTo>
                      <a:pt x="740130" y="50914"/>
                    </a:lnTo>
                    <a:lnTo>
                      <a:pt x="733958" y="53073"/>
                    </a:lnTo>
                    <a:lnTo>
                      <a:pt x="748890" y="53073"/>
                    </a:lnTo>
                    <a:lnTo>
                      <a:pt x="749998" y="51841"/>
                    </a:lnTo>
                    <a:lnTo>
                      <a:pt x="749998" y="43306"/>
                    </a:lnTo>
                    <a:lnTo>
                      <a:pt x="748426" y="35425"/>
                    </a:lnTo>
                    <a:lnTo>
                      <a:pt x="747175" y="34048"/>
                    </a:lnTo>
                    <a:close/>
                  </a:path>
                  <a:path w="1174114" h="86359">
                    <a:moveTo>
                      <a:pt x="803529" y="25920"/>
                    </a:moveTo>
                    <a:lnTo>
                      <a:pt x="767524" y="25920"/>
                    </a:lnTo>
                    <a:lnTo>
                      <a:pt x="767524" y="84556"/>
                    </a:lnTo>
                    <a:lnTo>
                      <a:pt x="803529" y="84556"/>
                    </a:lnTo>
                    <a:lnTo>
                      <a:pt x="803529" y="76225"/>
                    </a:lnTo>
                    <a:lnTo>
                      <a:pt x="776884" y="76225"/>
                    </a:lnTo>
                    <a:lnTo>
                      <a:pt x="776884" y="58635"/>
                    </a:lnTo>
                    <a:lnTo>
                      <a:pt x="803529" y="58635"/>
                    </a:lnTo>
                    <a:lnTo>
                      <a:pt x="803529" y="50304"/>
                    </a:lnTo>
                    <a:lnTo>
                      <a:pt x="776884" y="50304"/>
                    </a:lnTo>
                    <a:lnTo>
                      <a:pt x="776884" y="34251"/>
                    </a:lnTo>
                    <a:lnTo>
                      <a:pt x="803529" y="34251"/>
                    </a:lnTo>
                    <a:lnTo>
                      <a:pt x="803529" y="25920"/>
                    </a:lnTo>
                    <a:close/>
                  </a:path>
                  <a:path w="1174114" h="86359">
                    <a:moveTo>
                      <a:pt x="837844" y="25920"/>
                    </a:moveTo>
                    <a:lnTo>
                      <a:pt x="820966" y="25920"/>
                    </a:lnTo>
                    <a:lnTo>
                      <a:pt x="820966" y="84556"/>
                    </a:lnTo>
                    <a:lnTo>
                      <a:pt x="830338" y="84556"/>
                    </a:lnTo>
                    <a:lnTo>
                      <a:pt x="830338" y="62649"/>
                    </a:lnTo>
                    <a:lnTo>
                      <a:pt x="840930" y="62649"/>
                    </a:lnTo>
                    <a:lnTo>
                      <a:pt x="844321" y="62229"/>
                    </a:lnTo>
                    <a:lnTo>
                      <a:pt x="847407" y="61404"/>
                    </a:lnTo>
                    <a:lnTo>
                      <a:pt x="855738" y="59042"/>
                    </a:lnTo>
                    <a:lnTo>
                      <a:pt x="859896" y="54317"/>
                    </a:lnTo>
                    <a:lnTo>
                      <a:pt x="830338" y="54317"/>
                    </a:lnTo>
                    <a:lnTo>
                      <a:pt x="830338" y="34251"/>
                    </a:lnTo>
                    <a:lnTo>
                      <a:pt x="861707" y="34251"/>
                    </a:lnTo>
                    <a:lnTo>
                      <a:pt x="861707" y="33845"/>
                    </a:lnTo>
                    <a:lnTo>
                      <a:pt x="853579" y="27774"/>
                    </a:lnTo>
                    <a:lnTo>
                      <a:pt x="843495" y="26327"/>
                    </a:lnTo>
                    <a:lnTo>
                      <a:pt x="841032" y="26022"/>
                    </a:lnTo>
                    <a:lnTo>
                      <a:pt x="837844" y="25920"/>
                    </a:lnTo>
                    <a:close/>
                  </a:path>
                  <a:path w="1174114" h="86359">
                    <a:moveTo>
                      <a:pt x="861707" y="34251"/>
                    </a:moveTo>
                    <a:lnTo>
                      <a:pt x="841235" y="34251"/>
                    </a:lnTo>
                    <a:lnTo>
                      <a:pt x="843089" y="34556"/>
                    </a:lnTo>
                    <a:lnTo>
                      <a:pt x="844626" y="35077"/>
                    </a:lnTo>
                    <a:lnTo>
                      <a:pt x="849363" y="36410"/>
                    </a:lnTo>
                    <a:lnTo>
                      <a:pt x="851827" y="39700"/>
                    </a:lnTo>
                    <a:lnTo>
                      <a:pt x="851827" y="48653"/>
                    </a:lnTo>
                    <a:lnTo>
                      <a:pt x="849668" y="51536"/>
                    </a:lnTo>
                    <a:lnTo>
                      <a:pt x="843394" y="54000"/>
                    </a:lnTo>
                    <a:lnTo>
                      <a:pt x="840727" y="54317"/>
                    </a:lnTo>
                    <a:lnTo>
                      <a:pt x="859896" y="54317"/>
                    </a:lnTo>
                    <a:lnTo>
                      <a:pt x="861707" y="52260"/>
                    </a:lnTo>
                    <a:lnTo>
                      <a:pt x="861707" y="34251"/>
                    </a:lnTo>
                    <a:close/>
                  </a:path>
                  <a:path w="1174114" h="86359">
                    <a:moveTo>
                      <a:pt x="883602" y="25920"/>
                    </a:moveTo>
                    <a:lnTo>
                      <a:pt x="874242" y="25920"/>
                    </a:lnTo>
                    <a:lnTo>
                      <a:pt x="874242" y="57086"/>
                    </a:lnTo>
                    <a:lnTo>
                      <a:pt x="875665" y="69382"/>
                    </a:lnTo>
                    <a:lnTo>
                      <a:pt x="880000" y="78381"/>
                    </a:lnTo>
                    <a:lnTo>
                      <a:pt x="887342" y="83907"/>
                    </a:lnTo>
                    <a:lnTo>
                      <a:pt x="897788" y="85788"/>
                    </a:lnTo>
                    <a:lnTo>
                      <a:pt x="908478" y="83907"/>
                    </a:lnTo>
                    <a:lnTo>
                      <a:pt x="915949" y="78381"/>
                    </a:lnTo>
                    <a:lnTo>
                      <a:pt x="916399" y="77457"/>
                    </a:lnTo>
                    <a:lnTo>
                      <a:pt x="888949" y="77457"/>
                    </a:lnTo>
                    <a:lnTo>
                      <a:pt x="883602" y="71183"/>
                    </a:lnTo>
                    <a:lnTo>
                      <a:pt x="883602" y="25920"/>
                    </a:lnTo>
                    <a:close/>
                  </a:path>
                  <a:path w="1174114" h="86359">
                    <a:moveTo>
                      <a:pt x="921766" y="25920"/>
                    </a:moveTo>
                    <a:lnTo>
                      <a:pt x="912406" y="25920"/>
                    </a:lnTo>
                    <a:lnTo>
                      <a:pt x="912406" y="71183"/>
                    </a:lnTo>
                    <a:lnTo>
                      <a:pt x="907046" y="77457"/>
                    </a:lnTo>
                    <a:lnTo>
                      <a:pt x="916399" y="77457"/>
                    </a:lnTo>
                    <a:lnTo>
                      <a:pt x="920334" y="69382"/>
                    </a:lnTo>
                    <a:lnTo>
                      <a:pt x="921766" y="57086"/>
                    </a:lnTo>
                    <a:lnTo>
                      <a:pt x="921766" y="25920"/>
                    </a:lnTo>
                    <a:close/>
                  </a:path>
                  <a:path w="1174114" h="86359">
                    <a:moveTo>
                      <a:pt x="959840" y="25920"/>
                    </a:moveTo>
                    <a:lnTo>
                      <a:pt x="940079" y="25920"/>
                    </a:lnTo>
                    <a:lnTo>
                      <a:pt x="940079" y="84556"/>
                    </a:lnTo>
                    <a:lnTo>
                      <a:pt x="959840" y="84556"/>
                    </a:lnTo>
                    <a:lnTo>
                      <a:pt x="965898" y="84035"/>
                    </a:lnTo>
                    <a:lnTo>
                      <a:pt x="977112" y="79717"/>
                    </a:lnTo>
                    <a:lnTo>
                      <a:pt x="979484" y="76428"/>
                    </a:lnTo>
                    <a:lnTo>
                      <a:pt x="949439" y="76428"/>
                    </a:lnTo>
                    <a:lnTo>
                      <a:pt x="949439" y="58737"/>
                    </a:lnTo>
                    <a:lnTo>
                      <a:pt x="978858" y="58737"/>
                    </a:lnTo>
                    <a:lnTo>
                      <a:pt x="976807" y="56375"/>
                    </a:lnTo>
                    <a:lnTo>
                      <a:pt x="968883" y="54101"/>
                    </a:lnTo>
                    <a:lnTo>
                      <a:pt x="975677" y="51638"/>
                    </a:lnTo>
                    <a:lnTo>
                      <a:pt x="976298" y="50609"/>
                    </a:lnTo>
                    <a:lnTo>
                      <a:pt x="949439" y="50609"/>
                    </a:lnTo>
                    <a:lnTo>
                      <a:pt x="949439" y="34048"/>
                    </a:lnTo>
                    <a:lnTo>
                      <a:pt x="977738" y="34048"/>
                    </a:lnTo>
                    <a:lnTo>
                      <a:pt x="975156" y="30962"/>
                    </a:lnTo>
                    <a:lnTo>
                      <a:pt x="969505" y="28384"/>
                    </a:lnTo>
                    <a:lnTo>
                      <a:pt x="964971" y="26428"/>
                    </a:lnTo>
                    <a:lnTo>
                      <a:pt x="959840" y="25920"/>
                    </a:lnTo>
                    <a:close/>
                  </a:path>
                  <a:path w="1174114" h="86359">
                    <a:moveTo>
                      <a:pt x="978858" y="58737"/>
                    </a:moveTo>
                    <a:lnTo>
                      <a:pt x="966317" y="58737"/>
                    </a:lnTo>
                    <a:lnTo>
                      <a:pt x="970940" y="61925"/>
                    </a:lnTo>
                    <a:lnTo>
                      <a:pt x="970940" y="70777"/>
                    </a:lnTo>
                    <a:lnTo>
                      <a:pt x="969302" y="73444"/>
                    </a:lnTo>
                    <a:lnTo>
                      <a:pt x="966216" y="74777"/>
                    </a:lnTo>
                    <a:lnTo>
                      <a:pt x="963028" y="76225"/>
                    </a:lnTo>
                    <a:lnTo>
                      <a:pt x="958697" y="76428"/>
                    </a:lnTo>
                    <a:lnTo>
                      <a:pt x="979484" y="76428"/>
                    </a:lnTo>
                    <a:lnTo>
                      <a:pt x="980821" y="74574"/>
                    </a:lnTo>
                    <a:lnTo>
                      <a:pt x="980821" y="60998"/>
                    </a:lnTo>
                    <a:lnTo>
                      <a:pt x="978858" y="58737"/>
                    </a:lnTo>
                    <a:close/>
                  </a:path>
                  <a:path w="1174114" h="86359">
                    <a:moveTo>
                      <a:pt x="977738" y="34048"/>
                    </a:moveTo>
                    <a:lnTo>
                      <a:pt x="964260" y="34048"/>
                    </a:lnTo>
                    <a:lnTo>
                      <a:pt x="968984" y="36309"/>
                    </a:lnTo>
                    <a:lnTo>
                      <a:pt x="968984" y="47929"/>
                    </a:lnTo>
                    <a:lnTo>
                      <a:pt x="963739" y="50609"/>
                    </a:lnTo>
                    <a:lnTo>
                      <a:pt x="976298" y="50609"/>
                    </a:lnTo>
                    <a:lnTo>
                      <a:pt x="978344" y="47218"/>
                    </a:lnTo>
                    <a:lnTo>
                      <a:pt x="978344" y="34772"/>
                    </a:lnTo>
                    <a:lnTo>
                      <a:pt x="977738" y="34048"/>
                    </a:lnTo>
                    <a:close/>
                  </a:path>
                  <a:path w="1174114" h="86359">
                    <a:moveTo>
                      <a:pt x="1005979" y="25920"/>
                    </a:moveTo>
                    <a:lnTo>
                      <a:pt x="996619" y="25920"/>
                    </a:lnTo>
                    <a:lnTo>
                      <a:pt x="996619" y="84556"/>
                    </a:lnTo>
                    <a:lnTo>
                      <a:pt x="1031494" y="84556"/>
                    </a:lnTo>
                    <a:lnTo>
                      <a:pt x="1031494" y="76225"/>
                    </a:lnTo>
                    <a:lnTo>
                      <a:pt x="1005979" y="76225"/>
                    </a:lnTo>
                    <a:lnTo>
                      <a:pt x="1005979" y="25920"/>
                    </a:lnTo>
                    <a:close/>
                  </a:path>
                  <a:path w="1174114" h="86359">
                    <a:moveTo>
                      <a:pt x="1052880" y="25920"/>
                    </a:moveTo>
                    <a:lnTo>
                      <a:pt x="1043520" y="25920"/>
                    </a:lnTo>
                    <a:lnTo>
                      <a:pt x="1043520" y="84556"/>
                    </a:lnTo>
                    <a:lnTo>
                      <a:pt x="1052880" y="84556"/>
                    </a:lnTo>
                    <a:lnTo>
                      <a:pt x="1052880" y="25920"/>
                    </a:lnTo>
                    <a:close/>
                  </a:path>
                  <a:path w="1174114" h="86359">
                    <a:moveTo>
                      <a:pt x="1081201" y="25920"/>
                    </a:moveTo>
                    <a:lnTo>
                      <a:pt x="1071841" y="25920"/>
                    </a:lnTo>
                    <a:lnTo>
                      <a:pt x="1071841" y="84556"/>
                    </a:lnTo>
                    <a:lnTo>
                      <a:pt x="1081201" y="84556"/>
                    </a:lnTo>
                    <a:lnTo>
                      <a:pt x="1081201" y="67373"/>
                    </a:lnTo>
                    <a:lnTo>
                      <a:pt x="1090764" y="56159"/>
                    </a:lnTo>
                    <a:lnTo>
                      <a:pt x="1101443" y="56159"/>
                    </a:lnTo>
                    <a:lnTo>
                      <a:pt x="1100710" y="54927"/>
                    </a:lnTo>
                    <a:lnTo>
                      <a:pt x="1081201" y="54927"/>
                    </a:lnTo>
                    <a:lnTo>
                      <a:pt x="1081201" y="25920"/>
                    </a:lnTo>
                    <a:close/>
                  </a:path>
                  <a:path w="1174114" h="86359">
                    <a:moveTo>
                      <a:pt x="1101443" y="56159"/>
                    </a:moveTo>
                    <a:lnTo>
                      <a:pt x="1090764" y="56159"/>
                    </a:lnTo>
                    <a:lnTo>
                      <a:pt x="1107224" y="84556"/>
                    </a:lnTo>
                    <a:lnTo>
                      <a:pt x="1118336" y="84556"/>
                    </a:lnTo>
                    <a:lnTo>
                      <a:pt x="1101443" y="56159"/>
                    </a:lnTo>
                    <a:close/>
                  </a:path>
                  <a:path w="1174114" h="86359">
                    <a:moveTo>
                      <a:pt x="1116584" y="25920"/>
                    </a:moveTo>
                    <a:lnTo>
                      <a:pt x="1105268" y="25920"/>
                    </a:lnTo>
                    <a:lnTo>
                      <a:pt x="1081201" y="54927"/>
                    </a:lnTo>
                    <a:lnTo>
                      <a:pt x="1100710" y="54927"/>
                    </a:lnTo>
                    <a:lnTo>
                      <a:pt x="1097038" y="48755"/>
                    </a:lnTo>
                    <a:lnTo>
                      <a:pt x="1116584" y="25920"/>
                    </a:lnTo>
                    <a:close/>
                  </a:path>
                  <a:path w="1174114" h="86359">
                    <a:moveTo>
                      <a:pt x="1136662" y="25920"/>
                    </a:moveTo>
                    <a:lnTo>
                      <a:pt x="1125143" y="25920"/>
                    </a:lnTo>
                    <a:lnTo>
                      <a:pt x="1144892" y="60591"/>
                    </a:lnTo>
                    <a:lnTo>
                      <a:pt x="1144892" y="84556"/>
                    </a:lnTo>
                    <a:lnTo>
                      <a:pt x="1154252" y="84556"/>
                    </a:lnTo>
                    <a:lnTo>
                      <a:pt x="1154252" y="60274"/>
                    </a:lnTo>
                    <a:lnTo>
                      <a:pt x="1159779" y="50609"/>
                    </a:lnTo>
                    <a:lnTo>
                      <a:pt x="1149731" y="50609"/>
                    </a:lnTo>
                    <a:lnTo>
                      <a:pt x="1136662" y="25920"/>
                    </a:lnTo>
                    <a:close/>
                  </a:path>
                  <a:path w="1174114" h="86359">
                    <a:moveTo>
                      <a:pt x="1173899" y="25920"/>
                    </a:moveTo>
                    <a:lnTo>
                      <a:pt x="1163002" y="25920"/>
                    </a:lnTo>
                    <a:lnTo>
                      <a:pt x="1149934" y="50609"/>
                    </a:lnTo>
                    <a:lnTo>
                      <a:pt x="1159779" y="50609"/>
                    </a:lnTo>
                    <a:lnTo>
                      <a:pt x="1173899" y="25920"/>
                    </a:lnTo>
                    <a:close/>
                  </a:path>
                </a:pathLst>
              </a:custGeom>
              <a:solidFill>
                <a:srgbClr val="3C3C3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097377" y="6853456"/>
                <a:ext cx="1388668" cy="85788"/>
              </a:xfrm>
              <a:prstGeom prst="rect">
                <a:avLst/>
              </a:prstGeom>
            </p:spPr>
          </p:pic>
        </p:grpSp>
        <p:sp>
          <p:nvSpPr>
            <p:cNvPr id="9" name="object 9"/>
            <p:cNvSpPr/>
            <p:nvPr/>
          </p:nvSpPr>
          <p:spPr>
            <a:xfrm>
              <a:off x="1608052" y="6808645"/>
              <a:ext cx="343535" cy="268605"/>
            </a:xfrm>
            <a:custGeom>
              <a:avLst/>
              <a:gdLst/>
              <a:ahLst/>
              <a:cxnLst/>
              <a:rect l="l" t="t" r="r" b="b"/>
              <a:pathLst>
                <a:path w="343535" h="268604">
                  <a:moveTo>
                    <a:pt x="107441" y="61721"/>
                  </a:moveTo>
                  <a:lnTo>
                    <a:pt x="65702" y="69565"/>
                  </a:lnTo>
                  <a:lnTo>
                    <a:pt x="31542" y="91259"/>
                  </a:lnTo>
                  <a:lnTo>
                    <a:pt x="8470" y="124044"/>
                  </a:lnTo>
                  <a:lnTo>
                    <a:pt x="0" y="165163"/>
                  </a:lnTo>
                  <a:lnTo>
                    <a:pt x="8390" y="207970"/>
                  </a:lnTo>
                  <a:lnTo>
                    <a:pt x="31327" y="240568"/>
                  </a:lnTo>
                  <a:lnTo>
                    <a:pt x="65461" y="261323"/>
                  </a:lnTo>
                  <a:lnTo>
                    <a:pt x="107441" y="268604"/>
                  </a:lnTo>
                  <a:lnTo>
                    <a:pt x="123272" y="267395"/>
                  </a:lnTo>
                  <a:lnTo>
                    <a:pt x="138483" y="263856"/>
                  </a:lnTo>
                  <a:lnTo>
                    <a:pt x="152890" y="258119"/>
                  </a:lnTo>
                  <a:lnTo>
                    <a:pt x="166306" y="250316"/>
                  </a:lnTo>
                  <a:lnTo>
                    <a:pt x="161794" y="244030"/>
                  </a:lnTo>
                  <a:lnTo>
                    <a:pt x="107441" y="244030"/>
                  </a:lnTo>
                  <a:lnTo>
                    <a:pt x="75920" y="238538"/>
                  </a:lnTo>
                  <a:lnTo>
                    <a:pt x="51149" y="222813"/>
                  </a:lnTo>
                  <a:lnTo>
                    <a:pt x="34950" y="197980"/>
                  </a:lnTo>
                  <a:lnTo>
                    <a:pt x="29146" y="165163"/>
                  </a:lnTo>
                  <a:lnTo>
                    <a:pt x="35031" y="133552"/>
                  </a:lnTo>
                  <a:lnTo>
                    <a:pt x="51363" y="108584"/>
                  </a:lnTo>
                  <a:lnTo>
                    <a:pt x="76161" y="92190"/>
                  </a:lnTo>
                  <a:lnTo>
                    <a:pt x="107441" y="86296"/>
                  </a:lnTo>
                  <a:lnTo>
                    <a:pt x="155605" y="86296"/>
                  </a:lnTo>
                  <a:lnTo>
                    <a:pt x="161163" y="77152"/>
                  </a:lnTo>
                  <a:lnTo>
                    <a:pt x="148907" y="70642"/>
                  </a:lnTo>
                  <a:lnTo>
                    <a:pt x="135797" y="65793"/>
                  </a:lnTo>
                  <a:lnTo>
                    <a:pt x="121940" y="62766"/>
                  </a:lnTo>
                  <a:lnTo>
                    <a:pt x="107441" y="61721"/>
                  </a:lnTo>
                  <a:close/>
                </a:path>
                <a:path w="343535" h="268604">
                  <a:moveTo>
                    <a:pt x="151739" y="230022"/>
                  </a:moveTo>
                  <a:lnTo>
                    <a:pt x="141119" y="236192"/>
                  </a:lnTo>
                  <a:lnTo>
                    <a:pt x="130220" y="240568"/>
                  </a:lnTo>
                  <a:lnTo>
                    <a:pt x="119026" y="243168"/>
                  </a:lnTo>
                  <a:lnTo>
                    <a:pt x="107441" y="244030"/>
                  </a:lnTo>
                  <a:lnTo>
                    <a:pt x="161794" y="244030"/>
                  </a:lnTo>
                  <a:lnTo>
                    <a:pt x="151739" y="230022"/>
                  </a:lnTo>
                  <a:close/>
                </a:path>
                <a:path w="343535" h="268604">
                  <a:moveTo>
                    <a:pt x="155605" y="86296"/>
                  </a:moveTo>
                  <a:lnTo>
                    <a:pt x="107441" y="86296"/>
                  </a:lnTo>
                  <a:lnTo>
                    <a:pt x="118406" y="87126"/>
                  </a:lnTo>
                  <a:lnTo>
                    <a:pt x="128943" y="89511"/>
                  </a:lnTo>
                  <a:lnTo>
                    <a:pt x="138945" y="93288"/>
                  </a:lnTo>
                  <a:lnTo>
                    <a:pt x="148310" y="98297"/>
                  </a:lnTo>
                  <a:lnTo>
                    <a:pt x="155605" y="86296"/>
                  </a:lnTo>
                  <a:close/>
                </a:path>
                <a:path w="343535" h="268604">
                  <a:moveTo>
                    <a:pt x="75145" y="0"/>
                  </a:moveTo>
                  <a:lnTo>
                    <a:pt x="59436" y="12001"/>
                  </a:lnTo>
                  <a:lnTo>
                    <a:pt x="90004" y="50291"/>
                  </a:lnTo>
                  <a:lnTo>
                    <a:pt x="117157" y="50291"/>
                  </a:lnTo>
                  <a:lnTo>
                    <a:pt x="131231" y="33146"/>
                  </a:lnTo>
                  <a:lnTo>
                    <a:pt x="104292" y="33146"/>
                  </a:lnTo>
                  <a:lnTo>
                    <a:pt x="75145" y="0"/>
                  </a:lnTo>
                  <a:close/>
                </a:path>
                <a:path w="343535" h="268604">
                  <a:moveTo>
                    <a:pt x="133159" y="0"/>
                  </a:moveTo>
                  <a:lnTo>
                    <a:pt x="104292" y="33146"/>
                  </a:lnTo>
                  <a:lnTo>
                    <a:pt x="131231" y="33146"/>
                  </a:lnTo>
                  <a:lnTo>
                    <a:pt x="148590" y="12001"/>
                  </a:lnTo>
                  <a:lnTo>
                    <a:pt x="133159" y="0"/>
                  </a:lnTo>
                  <a:close/>
                </a:path>
                <a:path w="343535" h="268604">
                  <a:moveTo>
                    <a:pt x="260604" y="65150"/>
                  </a:moveTo>
                  <a:lnTo>
                    <a:pt x="201168" y="65150"/>
                  </a:lnTo>
                  <a:lnTo>
                    <a:pt x="201168" y="265175"/>
                  </a:lnTo>
                  <a:lnTo>
                    <a:pt x="228600" y="265175"/>
                  </a:lnTo>
                  <a:lnTo>
                    <a:pt x="228600" y="180593"/>
                  </a:lnTo>
                  <a:lnTo>
                    <a:pt x="281295" y="180593"/>
                  </a:lnTo>
                  <a:lnTo>
                    <a:pt x="280034" y="178879"/>
                  </a:lnTo>
                  <a:lnTo>
                    <a:pt x="298036" y="172695"/>
                  </a:lnTo>
                  <a:lnTo>
                    <a:pt x="313678" y="161555"/>
                  </a:lnTo>
                  <a:lnTo>
                    <a:pt x="317369" y="156019"/>
                  </a:lnTo>
                  <a:lnTo>
                    <a:pt x="228600" y="156019"/>
                  </a:lnTo>
                  <a:lnTo>
                    <a:pt x="228600" y="89725"/>
                  </a:lnTo>
                  <a:lnTo>
                    <a:pt x="316652" y="89725"/>
                  </a:lnTo>
                  <a:lnTo>
                    <a:pt x="306211" y="78330"/>
                  </a:lnTo>
                  <a:lnTo>
                    <a:pt x="284170" y="68298"/>
                  </a:lnTo>
                  <a:lnTo>
                    <a:pt x="260604" y="65150"/>
                  </a:lnTo>
                  <a:close/>
                </a:path>
                <a:path w="343535" h="268604">
                  <a:moveTo>
                    <a:pt x="281295" y="180593"/>
                  </a:moveTo>
                  <a:lnTo>
                    <a:pt x="249173" y="180593"/>
                  </a:lnTo>
                  <a:lnTo>
                    <a:pt x="309181" y="265175"/>
                  </a:lnTo>
                  <a:lnTo>
                    <a:pt x="343471" y="265175"/>
                  </a:lnTo>
                  <a:lnTo>
                    <a:pt x="281295" y="180593"/>
                  </a:lnTo>
                  <a:close/>
                </a:path>
                <a:path w="343535" h="268604">
                  <a:moveTo>
                    <a:pt x="316652" y="89725"/>
                  </a:moveTo>
                  <a:lnTo>
                    <a:pt x="259168" y="89725"/>
                  </a:lnTo>
                  <a:lnTo>
                    <a:pt x="275758" y="92140"/>
                  </a:lnTo>
                  <a:lnTo>
                    <a:pt x="288567" y="98974"/>
                  </a:lnTo>
                  <a:lnTo>
                    <a:pt x="296821" y="109613"/>
                  </a:lnTo>
                  <a:lnTo>
                    <a:pt x="299745" y="123443"/>
                  </a:lnTo>
                  <a:lnTo>
                    <a:pt x="296250" y="138177"/>
                  </a:lnTo>
                  <a:lnTo>
                    <a:pt x="286567" y="148304"/>
                  </a:lnTo>
                  <a:lnTo>
                    <a:pt x="271900" y="154144"/>
                  </a:lnTo>
                  <a:lnTo>
                    <a:pt x="253453" y="156019"/>
                  </a:lnTo>
                  <a:lnTo>
                    <a:pt x="317369" y="156019"/>
                  </a:lnTo>
                  <a:lnTo>
                    <a:pt x="324713" y="145002"/>
                  </a:lnTo>
                  <a:lnTo>
                    <a:pt x="328891" y="122580"/>
                  </a:lnTo>
                  <a:lnTo>
                    <a:pt x="322520" y="96129"/>
                  </a:lnTo>
                  <a:lnTo>
                    <a:pt x="316652" y="89725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6993" y="6873795"/>
              <a:ext cx="539750" cy="200025"/>
            </a:xfrm>
            <a:custGeom>
              <a:avLst/>
              <a:gdLst/>
              <a:ahLst/>
              <a:cxnLst/>
              <a:rect l="l" t="t" r="r" b="b"/>
              <a:pathLst>
                <a:path w="539750" h="200025">
                  <a:moveTo>
                    <a:pt x="101447" y="0"/>
                  </a:moveTo>
                  <a:lnTo>
                    <a:pt x="77444" y="0"/>
                  </a:lnTo>
                  <a:lnTo>
                    <a:pt x="0" y="200024"/>
                  </a:lnTo>
                  <a:lnTo>
                    <a:pt x="30010" y="200024"/>
                  </a:lnTo>
                  <a:lnTo>
                    <a:pt x="45440" y="157441"/>
                  </a:lnTo>
                  <a:lnTo>
                    <a:pt x="161725" y="157441"/>
                  </a:lnTo>
                  <a:lnTo>
                    <a:pt x="152316" y="132867"/>
                  </a:lnTo>
                  <a:lnTo>
                    <a:pt x="54584" y="132867"/>
                  </a:lnTo>
                  <a:lnTo>
                    <a:pt x="88023" y="41719"/>
                  </a:lnTo>
                  <a:lnTo>
                    <a:pt x="117420" y="41719"/>
                  </a:lnTo>
                  <a:lnTo>
                    <a:pt x="101447" y="0"/>
                  </a:lnTo>
                  <a:close/>
                </a:path>
                <a:path w="539750" h="200025">
                  <a:moveTo>
                    <a:pt x="161725" y="157441"/>
                  </a:moveTo>
                  <a:lnTo>
                    <a:pt x="130594" y="157441"/>
                  </a:lnTo>
                  <a:lnTo>
                    <a:pt x="146316" y="200024"/>
                  </a:lnTo>
                  <a:lnTo>
                    <a:pt x="178028" y="200024"/>
                  </a:lnTo>
                  <a:lnTo>
                    <a:pt x="161725" y="157441"/>
                  </a:lnTo>
                  <a:close/>
                </a:path>
                <a:path w="539750" h="200025">
                  <a:moveTo>
                    <a:pt x="117420" y="41719"/>
                  </a:moveTo>
                  <a:lnTo>
                    <a:pt x="88303" y="41719"/>
                  </a:lnTo>
                  <a:lnTo>
                    <a:pt x="121742" y="132867"/>
                  </a:lnTo>
                  <a:lnTo>
                    <a:pt x="152316" y="132867"/>
                  </a:lnTo>
                  <a:lnTo>
                    <a:pt x="117420" y="41719"/>
                  </a:lnTo>
                  <a:close/>
                </a:path>
                <a:path w="539750" h="200025">
                  <a:moveTo>
                    <a:pt x="334327" y="0"/>
                  </a:moveTo>
                  <a:lnTo>
                    <a:pt x="204597" y="0"/>
                  </a:lnTo>
                  <a:lnTo>
                    <a:pt x="204597" y="24574"/>
                  </a:lnTo>
                  <a:lnTo>
                    <a:pt x="296900" y="24574"/>
                  </a:lnTo>
                  <a:lnTo>
                    <a:pt x="202323" y="185445"/>
                  </a:lnTo>
                  <a:lnTo>
                    <a:pt x="202323" y="200024"/>
                  </a:lnTo>
                  <a:lnTo>
                    <a:pt x="341477" y="200024"/>
                  </a:lnTo>
                  <a:lnTo>
                    <a:pt x="341477" y="175450"/>
                  </a:lnTo>
                  <a:lnTo>
                    <a:pt x="240322" y="175450"/>
                  </a:lnTo>
                  <a:lnTo>
                    <a:pt x="334327" y="14858"/>
                  </a:lnTo>
                  <a:lnTo>
                    <a:pt x="334327" y="0"/>
                  </a:lnTo>
                  <a:close/>
                </a:path>
                <a:path w="539750" h="200025">
                  <a:moveTo>
                    <a:pt x="393192" y="0"/>
                  </a:moveTo>
                  <a:lnTo>
                    <a:pt x="361480" y="0"/>
                  </a:lnTo>
                  <a:lnTo>
                    <a:pt x="438061" y="200024"/>
                  </a:lnTo>
                  <a:lnTo>
                    <a:pt x="462064" y="200024"/>
                  </a:lnTo>
                  <a:lnTo>
                    <a:pt x="478214" y="158305"/>
                  </a:lnTo>
                  <a:lnTo>
                    <a:pt x="451205" y="158305"/>
                  </a:lnTo>
                  <a:lnTo>
                    <a:pt x="393192" y="0"/>
                  </a:lnTo>
                  <a:close/>
                </a:path>
                <a:path w="539750" h="200025">
                  <a:moveTo>
                    <a:pt x="539496" y="0"/>
                  </a:moveTo>
                  <a:lnTo>
                    <a:pt x="509498" y="0"/>
                  </a:lnTo>
                  <a:lnTo>
                    <a:pt x="451484" y="158305"/>
                  </a:lnTo>
                  <a:lnTo>
                    <a:pt x="478214" y="158305"/>
                  </a:lnTo>
                  <a:lnTo>
                    <a:pt x="539496" y="0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17362" y="6854142"/>
              <a:ext cx="1578152" cy="84861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0" y="7334999"/>
            <a:ext cx="10692130" cy="225425"/>
          </a:xfrm>
          <a:custGeom>
            <a:avLst/>
            <a:gdLst/>
            <a:ahLst/>
            <a:cxnLst/>
            <a:rect l="l" t="t" r="r" b="b"/>
            <a:pathLst>
              <a:path w="10692130" h="225425">
                <a:moveTo>
                  <a:pt x="10692003" y="0"/>
                </a:moveTo>
                <a:lnTo>
                  <a:pt x="0" y="0"/>
                </a:lnTo>
                <a:lnTo>
                  <a:pt x="0" y="225005"/>
                </a:lnTo>
                <a:lnTo>
                  <a:pt x="10692003" y="225005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2"/>
            <a:ext cx="10692130" cy="252095"/>
          </a:xfrm>
          <a:custGeom>
            <a:avLst/>
            <a:gdLst/>
            <a:ahLst/>
            <a:cxnLst/>
            <a:rect l="l" t="t" r="r" b="b"/>
            <a:pathLst>
              <a:path w="10692130" h="252095">
                <a:moveTo>
                  <a:pt x="10692003" y="0"/>
                </a:moveTo>
                <a:lnTo>
                  <a:pt x="0" y="0"/>
                </a:lnTo>
                <a:lnTo>
                  <a:pt x="0" y="251993"/>
                </a:lnTo>
                <a:lnTo>
                  <a:pt x="10692003" y="251993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6606005"/>
            <a:ext cx="10692130" cy="12700"/>
          </a:xfrm>
          <a:custGeom>
            <a:avLst/>
            <a:gdLst/>
            <a:ahLst/>
            <a:cxnLst/>
            <a:rect l="l" t="t" r="r" b="b"/>
            <a:pathLst>
              <a:path w="10692130" h="12700">
                <a:moveTo>
                  <a:pt x="0" y="0"/>
                </a:moveTo>
                <a:lnTo>
                  <a:pt x="0" y="12700"/>
                </a:lnTo>
                <a:lnTo>
                  <a:pt x="10692003" y="12700"/>
                </a:lnTo>
                <a:lnTo>
                  <a:pt x="10692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C1E2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5"/>
          <p:cNvSpPr txBox="1"/>
          <p:nvPr/>
        </p:nvSpPr>
        <p:spPr>
          <a:xfrm>
            <a:off x="386992" y="521560"/>
            <a:ext cx="8922108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2800" dirty="0"/>
              <a:t>Návaznost na pravidla SUKL</a:t>
            </a:r>
            <a:endParaRPr lang="cs-CZ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41300" y="1388420"/>
            <a:ext cx="9303108" cy="50225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indent="449580" algn="just">
              <a:lnSpc>
                <a:spcPct val="120000"/>
              </a:lnSpc>
              <a:spcAft>
                <a:spcPts val="600"/>
              </a:spcAft>
            </a:pPr>
            <a:r>
              <a:rPr lang="cs-CZ" sz="1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při podání návrhu projektu</a:t>
            </a:r>
            <a:r>
              <a:rPr lang="cs-CZ" sz="1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předloží uchazeč:</a:t>
            </a:r>
          </a:p>
          <a:p>
            <a:pPr indent="449580" algn="just">
              <a:lnSpc>
                <a:spcPct val="120000"/>
              </a:lnSpc>
              <a:spcAft>
                <a:spcPts val="600"/>
              </a:spcAft>
            </a:pPr>
            <a:r>
              <a:rPr lang="cs-CZ" sz="1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•	v případě návrhu projektu, který odpovídá </a:t>
            </a:r>
            <a:r>
              <a:rPr lang="cs-CZ" sz="1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klinickému hodnocení léčiv</a:t>
            </a:r>
            <a:r>
              <a:rPr lang="cs-CZ" sz="1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přiloží uchazeč Rozhodnutí o povolení klinického hodnocení pro Českou republiku ve smyslu zákona o léčivech a stejnou dokumentaci, která byla schválena v tomto rozhodnutí (příp. doloží platné Povolení ohlášeného klinického hodnocení podle Směrnice 2001/20/ES včetně vyjádření Etických komisí a stejnou dokumentaci);</a:t>
            </a:r>
          </a:p>
          <a:p>
            <a:pPr indent="449580" algn="just">
              <a:lnSpc>
                <a:spcPct val="120000"/>
              </a:lnSpc>
              <a:spcAft>
                <a:spcPts val="600"/>
              </a:spcAft>
            </a:pPr>
            <a:r>
              <a:rPr lang="cs-CZ" sz="1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•	v případě návrhu projektu, který odpovídá </a:t>
            </a:r>
            <a:r>
              <a:rPr lang="cs-CZ" sz="1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provedení klinické zkoušky  zdravotnického  prostředku</a:t>
            </a:r>
            <a:r>
              <a:rPr lang="cs-CZ" sz="1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 CE značkou, který bude v  klinické zkoušce používán mimo určený účel použití a/nebo v případě návrhu projektu který odpovídá provedení klinické zkoušky zdravotnického prostředku bez CE značky, přiloží uchazeč Rozhodnutí o povolení KZ ve smyslu zákona o zdravotnických prostředcích a MDR (vyžaduje-li taková klinická zkouška Rozhodnutí o povolení) nebo Potvrzení o přijetí podaného ohlášení (vyžaduje-li klinická  zkouška ohlášení o záměru provést klinickou zkoušku) ve  smyslu zák. o zdravotnických prostředcích a MDR.</a:t>
            </a:r>
          </a:p>
          <a:p>
            <a:pPr indent="449580" algn="just">
              <a:lnSpc>
                <a:spcPct val="120000"/>
              </a:lnSpc>
              <a:spcAft>
                <a:spcPts val="600"/>
              </a:spcAft>
            </a:pPr>
            <a:r>
              <a:rPr lang="cs-CZ" sz="1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CZECRIN</a:t>
            </a:r>
            <a:r>
              <a:rPr lang="cs-CZ" sz="1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je infrastrukturou pro nekomerční výzkum, memorandum o spolupráci mezi AZV a CZECRIN - </a:t>
            </a:r>
            <a:r>
              <a:rPr lang="en-GB" sz="1600" dirty="0">
                <a:effectLst/>
                <a:hlinkClick r:id="rId5"/>
              </a:rPr>
              <a:t>https://czecrin.cz/</a:t>
            </a:r>
            <a:r>
              <a:rPr lang="en-GB" sz="1600" dirty="0"/>
              <a:t> (CZECRIN Access Manager: </a:t>
            </a:r>
            <a:r>
              <a:rPr lang="en-GB" sz="1600" dirty="0" err="1"/>
              <a:t>MUDr</a:t>
            </a:r>
            <a:r>
              <a:rPr lang="en-GB" sz="1600" dirty="0"/>
              <a:t>. Jana </a:t>
            </a:r>
            <a:r>
              <a:rPr lang="en-GB" sz="1600" dirty="0" err="1"/>
              <a:t>Unar</a:t>
            </a:r>
            <a:r>
              <a:rPr lang="en-GB" sz="1600" dirty="0"/>
              <a:t> </a:t>
            </a:r>
            <a:r>
              <a:rPr lang="en-GB" sz="1600" dirty="0" err="1"/>
              <a:t>Vinklerová</a:t>
            </a:r>
            <a:r>
              <a:rPr lang="en-GB" sz="1600" dirty="0"/>
              <a:t>, Ph.D.; </a:t>
            </a:r>
            <a:r>
              <a:rPr lang="en-GB" sz="1600" dirty="0" err="1">
                <a:effectLst/>
              </a:rPr>
              <a:t>jvinkler@med.muni.cz</a:t>
            </a:r>
            <a:r>
              <a:rPr lang="en-GB" sz="1600" dirty="0">
                <a:effectLst/>
              </a:rPr>
              <a:t>)</a:t>
            </a:r>
            <a:endParaRPr lang="cs-CZ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980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Skupina 14">
            <a:extLst>
              <a:ext uri="{FF2B5EF4-FFF2-40B4-BE49-F238E27FC236}">
                <a16:creationId xmlns:a16="http://schemas.microsoft.com/office/drawing/2014/main" xmlns="" id="{3B9B18F8-3B31-4360-B5FA-DF66F8ADA41E}"/>
              </a:ext>
            </a:extLst>
          </p:cNvPr>
          <p:cNvGrpSpPr/>
          <p:nvPr/>
        </p:nvGrpSpPr>
        <p:grpSpPr>
          <a:xfrm>
            <a:off x="386993" y="6738060"/>
            <a:ext cx="4908521" cy="454025"/>
            <a:chOff x="386993" y="6738060"/>
            <a:chExt cx="4908521" cy="454025"/>
          </a:xfrm>
        </p:grpSpPr>
        <p:grpSp>
          <p:nvGrpSpPr>
            <p:cNvPr id="2" name="object 2"/>
            <p:cNvGrpSpPr/>
            <p:nvPr/>
          </p:nvGrpSpPr>
          <p:grpSpPr>
            <a:xfrm>
              <a:off x="1038686" y="6738060"/>
              <a:ext cx="454025" cy="454025"/>
              <a:chOff x="1038686" y="6738060"/>
              <a:chExt cx="454025" cy="454025"/>
            </a:xfrm>
          </p:grpSpPr>
          <p:sp>
            <p:nvSpPr>
              <p:cNvPr id="3" name="object 3"/>
              <p:cNvSpPr/>
              <p:nvPr/>
            </p:nvSpPr>
            <p:spPr>
              <a:xfrm>
                <a:off x="1038686" y="6738159"/>
                <a:ext cx="399415" cy="453390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3390">
                    <a:moveTo>
                      <a:pt x="219049" y="0"/>
                    </a:moveTo>
                    <a:lnTo>
                      <a:pt x="174702" y="5874"/>
                    </a:lnTo>
                    <a:lnTo>
                      <a:pt x="133489" y="19877"/>
                    </a:lnTo>
                    <a:lnTo>
                      <a:pt x="96268" y="41153"/>
                    </a:lnTo>
                    <a:lnTo>
                      <a:pt x="63895" y="68845"/>
                    </a:lnTo>
                    <a:lnTo>
                      <a:pt x="37225" y="102096"/>
                    </a:lnTo>
                    <a:lnTo>
                      <a:pt x="17115" y="140051"/>
                    </a:lnTo>
                    <a:lnTo>
                      <a:pt x="4421" y="181852"/>
                    </a:lnTo>
                    <a:lnTo>
                      <a:pt x="0" y="226644"/>
                    </a:lnTo>
                    <a:lnTo>
                      <a:pt x="1003" y="248068"/>
                    </a:lnTo>
                    <a:lnTo>
                      <a:pt x="10833" y="296037"/>
                    </a:lnTo>
                    <a:lnTo>
                      <a:pt x="29615" y="338769"/>
                    </a:lnTo>
                    <a:lnTo>
                      <a:pt x="56413" y="376343"/>
                    </a:lnTo>
                    <a:lnTo>
                      <a:pt x="90143" y="407674"/>
                    </a:lnTo>
                    <a:lnTo>
                      <a:pt x="129722" y="431681"/>
                    </a:lnTo>
                    <a:lnTo>
                      <a:pt x="174067" y="447280"/>
                    </a:lnTo>
                    <a:lnTo>
                      <a:pt x="222097" y="453390"/>
                    </a:lnTo>
                    <a:lnTo>
                      <a:pt x="231508" y="453390"/>
                    </a:lnTo>
                    <a:lnTo>
                      <a:pt x="276224" y="446261"/>
                    </a:lnTo>
                    <a:lnTo>
                      <a:pt x="316317" y="428408"/>
                    </a:lnTo>
                    <a:lnTo>
                      <a:pt x="350221" y="401396"/>
                    </a:lnTo>
                    <a:lnTo>
                      <a:pt x="376374" y="366789"/>
                    </a:lnTo>
                    <a:lnTo>
                      <a:pt x="393213" y="326152"/>
                    </a:lnTo>
                    <a:lnTo>
                      <a:pt x="399173" y="281051"/>
                    </a:lnTo>
                    <a:lnTo>
                      <a:pt x="398604" y="266927"/>
                    </a:lnTo>
                    <a:lnTo>
                      <a:pt x="396924" y="253123"/>
                    </a:lnTo>
                    <a:lnTo>
                      <a:pt x="394174" y="239681"/>
                    </a:lnTo>
                    <a:lnTo>
                      <a:pt x="390398" y="226644"/>
                    </a:lnTo>
                    <a:lnTo>
                      <a:pt x="379674" y="251933"/>
                    </a:lnTo>
                    <a:lnTo>
                      <a:pt x="365223" y="274967"/>
                    </a:lnTo>
                    <a:lnTo>
                      <a:pt x="326656" y="312737"/>
                    </a:lnTo>
                    <a:lnTo>
                      <a:pt x="280119" y="336205"/>
                    </a:lnTo>
                    <a:lnTo>
                      <a:pt x="226809" y="344614"/>
                    </a:lnTo>
                    <a:lnTo>
                      <a:pt x="182723" y="338924"/>
                    </a:lnTo>
                    <a:lnTo>
                      <a:pt x="142863" y="322825"/>
                    </a:lnTo>
                    <a:lnTo>
                      <a:pt x="108685" y="297774"/>
                    </a:lnTo>
                    <a:lnTo>
                      <a:pt x="81647" y="265228"/>
                    </a:lnTo>
                    <a:lnTo>
                      <a:pt x="63207" y="226644"/>
                    </a:lnTo>
                    <a:lnTo>
                      <a:pt x="55001" y="186335"/>
                    </a:lnTo>
                    <a:lnTo>
                      <a:pt x="54432" y="172212"/>
                    </a:lnTo>
                    <a:lnTo>
                      <a:pt x="55631" y="151767"/>
                    </a:lnTo>
                    <a:lnTo>
                      <a:pt x="64820" y="113140"/>
                    </a:lnTo>
                    <a:lnTo>
                      <a:pt x="97873" y="57817"/>
                    </a:lnTo>
                    <a:lnTo>
                      <a:pt x="131908" y="28305"/>
                    </a:lnTo>
                    <a:lnTo>
                      <a:pt x="172887" y="8445"/>
                    </a:lnTo>
                    <a:lnTo>
                      <a:pt x="219049" y="0"/>
                    </a:lnTo>
                    <a:close/>
                  </a:path>
                </a:pathLst>
              </a:custGeom>
              <a:solidFill>
                <a:srgbClr val="8CCDF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" name="object 4"/>
              <p:cNvSpPr/>
              <p:nvPr/>
            </p:nvSpPr>
            <p:spPr>
              <a:xfrm>
                <a:off x="1093115" y="6738060"/>
                <a:ext cx="399415" cy="454025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4025">
                    <a:moveTo>
                      <a:pt x="177076" y="0"/>
                    </a:moveTo>
                    <a:lnTo>
                      <a:pt x="118454" y="8547"/>
                    </a:lnTo>
                    <a:lnTo>
                      <a:pt x="77476" y="28406"/>
                    </a:lnTo>
                    <a:lnTo>
                      <a:pt x="43441" y="57919"/>
                    </a:lnTo>
                    <a:lnTo>
                      <a:pt x="18110" y="95326"/>
                    </a:lnTo>
                    <a:lnTo>
                      <a:pt x="4706" y="132129"/>
                    </a:lnTo>
                    <a:lnTo>
                      <a:pt x="0" y="172313"/>
                    </a:lnTo>
                    <a:lnTo>
                      <a:pt x="571" y="186437"/>
                    </a:lnTo>
                    <a:lnTo>
                      <a:pt x="2254" y="200244"/>
                    </a:lnTo>
                    <a:lnTo>
                      <a:pt x="5004" y="213693"/>
                    </a:lnTo>
                    <a:lnTo>
                      <a:pt x="8775" y="226745"/>
                    </a:lnTo>
                    <a:lnTo>
                      <a:pt x="27221" y="188166"/>
                    </a:lnTo>
                    <a:lnTo>
                      <a:pt x="54262" y="155621"/>
                    </a:lnTo>
                    <a:lnTo>
                      <a:pt x="88440" y="130568"/>
                    </a:lnTo>
                    <a:lnTo>
                      <a:pt x="128297" y="114466"/>
                    </a:lnTo>
                    <a:lnTo>
                      <a:pt x="172377" y="108775"/>
                    </a:lnTo>
                    <a:lnTo>
                      <a:pt x="196113" y="110408"/>
                    </a:lnTo>
                    <a:lnTo>
                      <a:pt x="235077" y="120559"/>
                    </a:lnTo>
                    <a:lnTo>
                      <a:pt x="280437" y="146869"/>
                    </a:lnTo>
                    <a:lnTo>
                      <a:pt x="322545" y="196496"/>
                    </a:lnTo>
                    <a:lnTo>
                      <a:pt x="339742" y="239783"/>
                    </a:lnTo>
                    <a:lnTo>
                      <a:pt x="344741" y="281152"/>
                    </a:lnTo>
                    <a:lnTo>
                      <a:pt x="338781" y="326254"/>
                    </a:lnTo>
                    <a:lnTo>
                      <a:pt x="321942" y="366890"/>
                    </a:lnTo>
                    <a:lnTo>
                      <a:pt x="295789" y="401497"/>
                    </a:lnTo>
                    <a:lnTo>
                      <a:pt x="261884" y="428510"/>
                    </a:lnTo>
                    <a:lnTo>
                      <a:pt x="221792" y="446363"/>
                    </a:lnTo>
                    <a:lnTo>
                      <a:pt x="177076" y="453491"/>
                    </a:lnTo>
                    <a:lnTo>
                      <a:pt x="221955" y="448106"/>
                    </a:lnTo>
                    <a:lnTo>
                      <a:pt x="263701" y="434405"/>
                    </a:lnTo>
                    <a:lnTo>
                      <a:pt x="301435" y="413266"/>
                    </a:lnTo>
                    <a:lnTo>
                      <a:pt x="334278" y="385567"/>
                    </a:lnTo>
                    <a:lnTo>
                      <a:pt x="361352" y="352187"/>
                    </a:lnTo>
                    <a:lnTo>
                      <a:pt x="381778" y="314004"/>
                    </a:lnTo>
                    <a:lnTo>
                      <a:pt x="394678" y="271897"/>
                    </a:lnTo>
                    <a:lnTo>
                      <a:pt x="399173" y="226745"/>
                    </a:lnTo>
                    <a:lnTo>
                      <a:pt x="394678" y="181593"/>
                    </a:lnTo>
                    <a:lnTo>
                      <a:pt x="381778" y="139487"/>
                    </a:lnTo>
                    <a:lnTo>
                      <a:pt x="361352" y="101304"/>
                    </a:lnTo>
                    <a:lnTo>
                      <a:pt x="334278" y="67924"/>
                    </a:lnTo>
                    <a:lnTo>
                      <a:pt x="301435" y="40225"/>
                    </a:lnTo>
                    <a:lnTo>
                      <a:pt x="263701" y="19085"/>
                    </a:lnTo>
                    <a:lnTo>
                      <a:pt x="221955" y="5384"/>
                    </a:lnTo>
                    <a:lnTo>
                      <a:pt x="177076" y="0"/>
                    </a:lnTo>
                    <a:close/>
                  </a:path>
                </a:pathLst>
              </a:custGeom>
              <a:solidFill>
                <a:srgbClr val="5B92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" name="object 5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224989" y="6924309"/>
                <a:ext cx="81000" cy="81000"/>
              </a:xfrm>
              <a:prstGeom prst="rect">
                <a:avLst/>
              </a:prstGeom>
            </p:spPr>
          </p:pic>
        </p:grpSp>
        <p:grpSp>
          <p:nvGrpSpPr>
            <p:cNvPr id="6" name="object 6"/>
            <p:cNvGrpSpPr/>
            <p:nvPr/>
          </p:nvGrpSpPr>
          <p:grpSpPr>
            <a:xfrm>
              <a:off x="2096763" y="6853456"/>
              <a:ext cx="1389380" cy="212090"/>
              <a:chOff x="2096763" y="6853456"/>
              <a:chExt cx="1389380" cy="212090"/>
            </a:xfrm>
          </p:grpSpPr>
          <p:sp>
            <p:nvSpPr>
              <p:cNvPr id="7" name="object 7"/>
              <p:cNvSpPr/>
              <p:nvPr/>
            </p:nvSpPr>
            <p:spPr>
              <a:xfrm>
                <a:off x="2096763" y="6979186"/>
                <a:ext cx="1174115" cy="86360"/>
              </a:xfrm>
              <a:custGeom>
                <a:avLst/>
                <a:gdLst/>
                <a:ahLst/>
                <a:cxnLst/>
                <a:rect l="l" t="t" r="r" b="b"/>
                <a:pathLst>
                  <a:path w="1174114" h="86359">
                    <a:moveTo>
                      <a:pt x="10591" y="25920"/>
                    </a:moveTo>
                    <a:lnTo>
                      <a:pt x="0" y="25920"/>
                    </a:lnTo>
                    <a:lnTo>
                      <a:pt x="22428" y="84556"/>
                    </a:lnTo>
                    <a:lnTo>
                      <a:pt x="32092" y="84556"/>
                    </a:lnTo>
                    <a:lnTo>
                      <a:pt x="36839" y="72313"/>
                    </a:lnTo>
                    <a:lnTo>
                      <a:pt x="27571" y="72313"/>
                    </a:lnTo>
                    <a:lnTo>
                      <a:pt x="10591" y="25920"/>
                    </a:lnTo>
                    <a:close/>
                  </a:path>
                  <a:path w="1174114" h="86359">
                    <a:moveTo>
                      <a:pt x="54825" y="25920"/>
                    </a:moveTo>
                    <a:lnTo>
                      <a:pt x="44742" y="25920"/>
                    </a:lnTo>
                    <a:lnTo>
                      <a:pt x="27774" y="72313"/>
                    </a:lnTo>
                    <a:lnTo>
                      <a:pt x="36839" y="72313"/>
                    </a:lnTo>
                    <a:lnTo>
                      <a:pt x="54825" y="25920"/>
                    </a:lnTo>
                    <a:close/>
                  </a:path>
                  <a:path w="1174114" h="86359">
                    <a:moveTo>
                      <a:pt x="73736" y="25920"/>
                    </a:moveTo>
                    <a:lnTo>
                      <a:pt x="62204" y="25920"/>
                    </a:lnTo>
                    <a:lnTo>
                      <a:pt x="81965" y="60591"/>
                    </a:lnTo>
                    <a:lnTo>
                      <a:pt x="81965" y="84556"/>
                    </a:lnTo>
                    <a:lnTo>
                      <a:pt x="91325" y="84556"/>
                    </a:lnTo>
                    <a:lnTo>
                      <a:pt x="91325" y="60274"/>
                    </a:lnTo>
                    <a:lnTo>
                      <a:pt x="96852" y="50609"/>
                    </a:lnTo>
                    <a:lnTo>
                      <a:pt x="86791" y="50609"/>
                    </a:lnTo>
                    <a:lnTo>
                      <a:pt x="73736" y="25920"/>
                    </a:lnTo>
                    <a:close/>
                  </a:path>
                  <a:path w="1174114" h="86359">
                    <a:moveTo>
                      <a:pt x="110972" y="25920"/>
                    </a:moveTo>
                    <a:lnTo>
                      <a:pt x="100063" y="25920"/>
                    </a:lnTo>
                    <a:lnTo>
                      <a:pt x="87007" y="50609"/>
                    </a:lnTo>
                    <a:lnTo>
                      <a:pt x="96852" y="50609"/>
                    </a:lnTo>
                    <a:lnTo>
                      <a:pt x="110972" y="25920"/>
                    </a:lnTo>
                    <a:close/>
                  </a:path>
                  <a:path w="1174114" h="86359">
                    <a:moveTo>
                      <a:pt x="93179" y="0"/>
                    </a:moveTo>
                    <a:lnTo>
                      <a:pt x="80518" y="17386"/>
                    </a:lnTo>
                    <a:lnTo>
                      <a:pt x="86182" y="21704"/>
                    </a:lnTo>
                    <a:lnTo>
                      <a:pt x="99961" y="5245"/>
                    </a:lnTo>
                    <a:lnTo>
                      <a:pt x="93179" y="0"/>
                    </a:lnTo>
                    <a:close/>
                  </a:path>
                  <a:path w="1174114" h="86359">
                    <a:moveTo>
                      <a:pt x="158800" y="25920"/>
                    </a:moveTo>
                    <a:lnTo>
                      <a:pt x="119507" y="25920"/>
                    </a:lnTo>
                    <a:lnTo>
                      <a:pt x="119507" y="34251"/>
                    </a:lnTo>
                    <a:lnTo>
                      <a:pt x="145745" y="34251"/>
                    </a:lnTo>
                    <a:lnTo>
                      <a:pt x="119202" y="79413"/>
                    </a:lnTo>
                    <a:lnTo>
                      <a:pt x="119202" y="84556"/>
                    </a:lnTo>
                    <a:lnTo>
                      <a:pt x="161074" y="84556"/>
                    </a:lnTo>
                    <a:lnTo>
                      <a:pt x="161074" y="76225"/>
                    </a:lnTo>
                    <a:lnTo>
                      <a:pt x="131953" y="76225"/>
                    </a:lnTo>
                    <a:lnTo>
                      <a:pt x="158800" y="30657"/>
                    </a:lnTo>
                    <a:lnTo>
                      <a:pt x="158800" y="25920"/>
                    </a:lnTo>
                    <a:close/>
                  </a:path>
                  <a:path w="1174114" h="86359">
                    <a:moveTo>
                      <a:pt x="183210" y="25920"/>
                    </a:moveTo>
                    <a:lnTo>
                      <a:pt x="173850" y="25920"/>
                    </a:lnTo>
                    <a:lnTo>
                      <a:pt x="173850" y="84556"/>
                    </a:lnTo>
                    <a:lnTo>
                      <a:pt x="183210" y="84556"/>
                    </a:lnTo>
                    <a:lnTo>
                      <a:pt x="183210" y="67373"/>
                    </a:lnTo>
                    <a:lnTo>
                      <a:pt x="192786" y="56159"/>
                    </a:lnTo>
                    <a:lnTo>
                      <a:pt x="203461" y="56159"/>
                    </a:lnTo>
                    <a:lnTo>
                      <a:pt x="202729" y="54927"/>
                    </a:lnTo>
                    <a:lnTo>
                      <a:pt x="183210" y="54927"/>
                    </a:lnTo>
                    <a:lnTo>
                      <a:pt x="183210" y="25920"/>
                    </a:lnTo>
                    <a:close/>
                  </a:path>
                  <a:path w="1174114" h="86359">
                    <a:moveTo>
                      <a:pt x="203461" y="56159"/>
                    </a:moveTo>
                    <a:lnTo>
                      <a:pt x="192786" y="56159"/>
                    </a:lnTo>
                    <a:lnTo>
                      <a:pt x="209245" y="84556"/>
                    </a:lnTo>
                    <a:lnTo>
                      <a:pt x="220345" y="84556"/>
                    </a:lnTo>
                    <a:lnTo>
                      <a:pt x="203461" y="56159"/>
                    </a:lnTo>
                    <a:close/>
                  </a:path>
                  <a:path w="1174114" h="86359">
                    <a:moveTo>
                      <a:pt x="218605" y="25920"/>
                    </a:moveTo>
                    <a:lnTo>
                      <a:pt x="207289" y="25920"/>
                    </a:lnTo>
                    <a:lnTo>
                      <a:pt x="183210" y="54927"/>
                    </a:lnTo>
                    <a:lnTo>
                      <a:pt x="202729" y="54927"/>
                    </a:lnTo>
                    <a:lnTo>
                      <a:pt x="199059" y="48755"/>
                    </a:lnTo>
                    <a:lnTo>
                      <a:pt x="218605" y="25920"/>
                    </a:lnTo>
                    <a:close/>
                  </a:path>
                  <a:path w="1174114" h="86359">
                    <a:moveTo>
                      <a:pt x="240334" y="25920"/>
                    </a:moveTo>
                    <a:lnTo>
                      <a:pt x="230974" y="25920"/>
                    </a:lnTo>
                    <a:lnTo>
                      <a:pt x="230974" y="57086"/>
                    </a:lnTo>
                    <a:lnTo>
                      <a:pt x="232398" y="69382"/>
                    </a:lnTo>
                    <a:lnTo>
                      <a:pt x="236734" y="78381"/>
                    </a:lnTo>
                    <a:lnTo>
                      <a:pt x="244080" y="83907"/>
                    </a:lnTo>
                    <a:lnTo>
                      <a:pt x="254533" y="85788"/>
                    </a:lnTo>
                    <a:lnTo>
                      <a:pt x="265221" y="83907"/>
                    </a:lnTo>
                    <a:lnTo>
                      <a:pt x="272688" y="78381"/>
                    </a:lnTo>
                    <a:lnTo>
                      <a:pt x="273137" y="77457"/>
                    </a:lnTo>
                    <a:lnTo>
                      <a:pt x="245681" y="77457"/>
                    </a:lnTo>
                    <a:lnTo>
                      <a:pt x="240334" y="71183"/>
                    </a:lnTo>
                    <a:lnTo>
                      <a:pt x="240334" y="25920"/>
                    </a:lnTo>
                    <a:close/>
                  </a:path>
                  <a:path w="1174114" h="86359">
                    <a:moveTo>
                      <a:pt x="278498" y="25920"/>
                    </a:moveTo>
                    <a:lnTo>
                      <a:pt x="269138" y="25920"/>
                    </a:lnTo>
                    <a:lnTo>
                      <a:pt x="269138" y="71183"/>
                    </a:lnTo>
                    <a:lnTo>
                      <a:pt x="263791" y="77457"/>
                    </a:lnTo>
                    <a:lnTo>
                      <a:pt x="273137" y="77457"/>
                    </a:lnTo>
                    <a:lnTo>
                      <a:pt x="277068" y="69382"/>
                    </a:lnTo>
                    <a:lnTo>
                      <a:pt x="278498" y="57086"/>
                    </a:lnTo>
                    <a:lnTo>
                      <a:pt x="278498" y="25920"/>
                    </a:lnTo>
                    <a:close/>
                  </a:path>
                  <a:path w="1174114" h="86359">
                    <a:moveTo>
                      <a:pt x="310921" y="25920"/>
                    </a:moveTo>
                    <a:lnTo>
                      <a:pt x="296824" y="25920"/>
                    </a:lnTo>
                    <a:lnTo>
                      <a:pt x="296824" y="84556"/>
                    </a:lnTo>
                    <a:lnTo>
                      <a:pt x="306184" y="84556"/>
                    </a:lnTo>
                    <a:lnTo>
                      <a:pt x="306184" y="37439"/>
                    </a:lnTo>
                    <a:lnTo>
                      <a:pt x="315383" y="37439"/>
                    </a:lnTo>
                    <a:lnTo>
                      <a:pt x="310921" y="25920"/>
                    </a:lnTo>
                    <a:close/>
                  </a:path>
                  <a:path w="1174114" h="86359">
                    <a:moveTo>
                      <a:pt x="315383" y="37439"/>
                    </a:moveTo>
                    <a:lnTo>
                      <a:pt x="306184" y="37439"/>
                    </a:lnTo>
                    <a:lnTo>
                      <a:pt x="325107" y="84556"/>
                    </a:lnTo>
                    <a:lnTo>
                      <a:pt x="332409" y="84556"/>
                    </a:lnTo>
                    <a:lnTo>
                      <a:pt x="337665" y="71589"/>
                    </a:lnTo>
                    <a:lnTo>
                      <a:pt x="328612" y="71589"/>
                    </a:lnTo>
                    <a:lnTo>
                      <a:pt x="315383" y="37439"/>
                    </a:lnTo>
                    <a:close/>
                  </a:path>
                  <a:path w="1174114" h="86359">
                    <a:moveTo>
                      <a:pt x="360908" y="37337"/>
                    </a:moveTo>
                    <a:lnTo>
                      <a:pt x="351548" y="37337"/>
                    </a:lnTo>
                    <a:lnTo>
                      <a:pt x="351548" y="84556"/>
                    </a:lnTo>
                    <a:lnTo>
                      <a:pt x="360908" y="84556"/>
                    </a:lnTo>
                    <a:lnTo>
                      <a:pt x="360908" y="37337"/>
                    </a:lnTo>
                    <a:close/>
                  </a:path>
                  <a:path w="1174114" h="86359">
                    <a:moveTo>
                      <a:pt x="360908" y="25920"/>
                    </a:moveTo>
                    <a:lnTo>
                      <a:pt x="346811" y="25920"/>
                    </a:lnTo>
                    <a:lnTo>
                      <a:pt x="328714" y="71589"/>
                    </a:lnTo>
                    <a:lnTo>
                      <a:pt x="337665" y="71589"/>
                    </a:lnTo>
                    <a:lnTo>
                      <a:pt x="351548" y="37337"/>
                    </a:lnTo>
                    <a:lnTo>
                      <a:pt x="360908" y="37337"/>
                    </a:lnTo>
                    <a:lnTo>
                      <a:pt x="360908" y="25920"/>
                    </a:lnTo>
                    <a:close/>
                  </a:path>
                  <a:path w="1174114" h="86359">
                    <a:moveTo>
                      <a:pt x="440321" y="24688"/>
                    </a:moveTo>
                    <a:lnTo>
                      <a:pt x="434467" y="24688"/>
                    </a:lnTo>
                    <a:lnTo>
                      <a:pt x="422015" y="27003"/>
                    </a:lnTo>
                    <a:lnTo>
                      <a:pt x="411883" y="33408"/>
                    </a:lnTo>
                    <a:lnTo>
                      <a:pt x="405070" y="43092"/>
                    </a:lnTo>
                    <a:lnTo>
                      <a:pt x="402577" y="55244"/>
                    </a:lnTo>
                    <a:lnTo>
                      <a:pt x="405052" y="67871"/>
                    </a:lnTo>
                    <a:lnTo>
                      <a:pt x="411818" y="77498"/>
                    </a:lnTo>
                    <a:lnTo>
                      <a:pt x="421881" y="83634"/>
                    </a:lnTo>
                    <a:lnTo>
                      <a:pt x="434251" y="85788"/>
                    </a:lnTo>
                    <a:lnTo>
                      <a:pt x="440639" y="85788"/>
                    </a:lnTo>
                    <a:lnTo>
                      <a:pt x="446595" y="83832"/>
                    </a:lnTo>
                    <a:lnTo>
                      <a:pt x="451637" y="80340"/>
                    </a:lnTo>
                    <a:lnTo>
                      <a:pt x="449632" y="77457"/>
                    </a:lnTo>
                    <a:lnTo>
                      <a:pt x="434251" y="77457"/>
                    </a:lnTo>
                    <a:lnTo>
                      <a:pt x="425378" y="75910"/>
                    </a:lnTo>
                    <a:lnTo>
                      <a:pt x="418490" y="71480"/>
                    </a:lnTo>
                    <a:lnTo>
                      <a:pt x="414030" y="64486"/>
                    </a:lnTo>
                    <a:lnTo>
                      <a:pt x="412445" y="55244"/>
                    </a:lnTo>
                    <a:lnTo>
                      <a:pt x="414103" y="46344"/>
                    </a:lnTo>
                    <a:lnTo>
                      <a:pt x="418693" y="39308"/>
                    </a:lnTo>
                    <a:lnTo>
                      <a:pt x="425636" y="34683"/>
                    </a:lnTo>
                    <a:lnTo>
                      <a:pt x="434352" y="33019"/>
                    </a:lnTo>
                    <a:lnTo>
                      <a:pt x="447986" y="33019"/>
                    </a:lnTo>
                    <a:lnTo>
                      <a:pt x="450303" y="29209"/>
                    </a:lnTo>
                    <a:lnTo>
                      <a:pt x="445668" y="26327"/>
                    </a:lnTo>
                    <a:lnTo>
                      <a:pt x="440321" y="24688"/>
                    </a:lnTo>
                    <a:close/>
                  </a:path>
                  <a:path w="1174114" h="86359">
                    <a:moveTo>
                      <a:pt x="446913" y="73545"/>
                    </a:moveTo>
                    <a:lnTo>
                      <a:pt x="443001" y="76123"/>
                    </a:lnTo>
                    <a:lnTo>
                      <a:pt x="438683" y="77457"/>
                    </a:lnTo>
                    <a:lnTo>
                      <a:pt x="449632" y="77457"/>
                    </a:lnTo>
                    <a:lnTo>
                      <a:pt x="446913" y="73545"/>
                    </a:lnTo>
                    <a:close/>
                  </a:path>
                  <a:path w="1174114" h="86359">
                    <a:moveTo>
                      <a:pt x="447986" y="33019"/>
                    </a:moveTo>
                    <a:lnTo>
                      <a:pt x="438581" y="33019"/>
                    </a:lnTo>
                    <a:lnTo>
                      <a:pt x="442480" y="34251"/>
                    </a:lnTo>
                    <a:lnTo>
                      <a:pt x="445985" y="36309"/>
                    </a:lnTo>
                    <a:lnTo>
                      <a:pt x="447986" y="33019"/>
                    </a:lnTo>
                    <a:close/>
                  </a:path>
                  <a:path w="1174114" h="86359">
                    <a:moveTo>
                      <a:pt x="423037" y="1536"/>
                    </a:moveTo>
                    <a:lnTo>
                      <a:pt x="417487" y="5245"/>
                    </a:lnTo>
                    <a:lnTo>
                      <a:pt x="427977" y="21399"/>
                    </a:lnTo>
                    <a:lnTo>
                      <a:pt x="437032" y="21399"/>
                    </a:lnTo>
                    <a:lnTo>
                      <a:pt x="441395" y="14808"/>
                    </a:lnTo>
                    <a:lnTo>
                      <a:pt x="432612" y="14808"/>
                    </a:lnTo>
                    <a:lnTo>
                      <a:pt x="423037" y="1536"/>
                    </a:lnTo>
                    <a:close/>
                  </a:path>
                  <a:path w="1174114" h="86359">
                    <a:moveTo>
                      <a:pt x="442175" y="1536"/>
                    </a:moveTo>
                    <a:lnTo>
                      <a:pt x="432612" y="14808"/>
                    </a:lnTo>
                    <a:lnTo>
                      <a:pt x="441395" y="14808"/>
                    </a:lnTo>
                    <a:lnTo>
                      <a:pt x="447725" y="5245"/>
                    </a:lnTo>
                    <a:lnTo>
                      <a:pt x="442175" y="1536"/>
                    </a:lnTo>
                    <a:close/>
                  </a:path>
                  <a:path w="1174114" h="86359">
                    <a:moveTo>
                      <a:pt x="500938" y="25920"/>
                    </a:moveTo>
                    <a:lnTo>
                      <a:pt x="464934" y="25920"/>
                    </a:lnTo>
                    <a:lnTo>
                      <a:pt x="464934" y="84556"/>
                    </a:lnTo>
                    <a:lnTo>
                      <a:pt x="500938" y="84556"/>
                    </a:lnTo>
                    <a:lnTo>
                      <a:pt x="500938" y="76225"/>
                    </a:lnTo>
                    <a:lnTo>
                      <a:pt x="474294" y="76225"/>
                    </a:lnTo>
                    <a:lnTo>
                      <a:pt x="474294" y="58635"/>
                    </a:lnTo>
                    <a:lnTo>
                      <a:pt x="500938" y="58635"/>
                    </a:lnTo>
                    <a:lnTo>
                      <a:pt x="500938" y="50304"/>
                    </a:lnTo>
                    <a:lnTo>
                      <a:pt x="474294" y="50304"/>
                    </a:lnTo>
                    <a:lnTo>
                      <a:pt x="474294" y="34251"/>
                    </a:lnTo>
                    <a:lnTo>
                      <a:pt x="500938" y="34251"/>
                    </a:lnTo>
                    <a:lnTo>
                      <a:pt x="500938" y="25920"/>
                    </a:lnTo>
                    <a:close/>
                  </a:path>
                  <a:path w="1174114" h="86359">
                    <a:moveTo>
                      <a:pt x="519430" y="70777"/>
                    </a:moveTo>
                    <a:lnTo>
                      <a:pt x="513461" y="77152"/>
                    </a:lnTo>
                    <a:lnTo>
                      <a:pt x="519633" y="83121"/>
                    </a:lnTo>
                    <a:lnTo>
                      <a:pt x="526122" y="85788"/>
                    </a:lnTo>
                    <a:lnTo>
                      <a:pt x="534352" y="85788"/>
                    </a:lnTo>
                    <a:lnTo>
                      <a:pt x="541086" y="84777"/>
                    </a:lnTo>
                    <a:lnTo>
                      <a:pt x="547878" y="81557"/>
                    </a:lnTo>
                    <a:lnTo>
                      <a:pt x="551648" y="77457"/>
                    </a:lnTo>
                    <a:lnTo>
                      <a:pt x="528789" y="77457"/>
                    </a:lnTo>
                    <a:lnTo>
                      <a:pt x="524776" y="75704"/>
                    </a:lnTo>
                    <a:lnTo>
                      <a:pt x="519430" y="70777"/>
                    </a:lnTo>
                    <a:close/>
                  </a:path>
                  <a:path w="1174114" h="86359">
                    <a:moveTo>
                      <a:pt x="542163" y="24688"/>
                    </a:moveTo>
                    <a:lnTo>
                      <a:pt x="524878" y="24688"/>
                    </a:lnTo>
                    <a:lnTo>
                      <a:pt x="516343" y="29933"/>
                    </a:lnTo>
                    <a:lnTo>
                      <a:pt x="516343" y="50914"/>
                    </a:lnTo>
                    <a:lnTo>
                      <a:pt x="523341" y="54317"/>
                    </a:lnTo>
                    <a:lnTo>
                      <a:pt x="537845" y="59347"/>
                    </a:lnTo>
                    <a:lnTo>
                      <a:pt x="545350" y="60998"/>
                    </a:lnTo>
                    <a:lnTo>
                      <a:pt x="545350" y="74675"/>
                    </a:lnTo>
                    <a:lnTo>
                      <a:pt x="539902" y="77457"/>
                    </a:lnTo>
                    <a:lnTo>
                      <a:pt x="551648" y="77457"/>
                    </a:lnTo>
                    <a:lnTo>
                      <a:pt x="553126" y="75849"/>
                    </a:lnTo>
                    <a:lnTo>
                      <a:pt x="555231" y="67373"/>
                    </a:lnTo>
                    <a:lnTo>
                      <a:pt x="555231" y="56476"/>
                    </a:lnTo>
                    <a:lnTo>
                      <a:pt x="547204" y="52870"/>
                    </a:lnTo>
                    <a:lnTo>
                      <a:pt x="532498" y="47929"/>
                    </a:lnTo>
                    <a:lnTo>
                      <a:pt x="525703" y="46393"/>
                    </a:lnTo>
                    <a:lnTo>
                      <a:pt x="525703" y="35699"/>
                    </a:lnTo>
                    <a:lnTo>
                      <a:pt x="529615" y="33019"/>
                    </a:lnTo>
                    <a:lnTo>
                      <a:pt x="550784" y="33019"/>
                    </a:lnTo>
                    <a:lnTo>
                      <a:pt x="552653" y="30556"/>
                    </a:lnTo>
                    <a:lnTo>
                      <a:pt x="547306" y="26847"/>
                    </a:lnTo>
                    <a:lnTo>
                      <a:pt x="542163" y="24688"/>
                    </a:lnTo>
                    <a:close/>
                  </a:path>
                  <a:path w="1174114" h="86359">
                    <a:moveTo>
                      <a:pt x="550784" y="33019"/>
                    </a:moveTo>
                    <a:lnTo>
                      <a:pt x="540308" y="33019"/>
                    </a:lnTo>
                    <a:lnTo>
                      <a:pt x="544220" y="35077"/>
                    </a:lnTo>
                    <a:lnTo>
                      <a:pt x="547509" y="37337"/>
                    </a:lnTo>
                    <a:lnTo>
                      <a:pt x="550784" y="33019"/>
                    </a:lnTo>
                    <a:close/>
                  </a:path>
                  <a:path w="1174114" h="86359">
                    <a:moveTo>
                      <a:pt x="579348" y="25920"/>
                    </a:moveTo>
                    <a:lnTo>
                      <a:pt x="569988" y="25920"/>
                    </a:lnTo>
                    <a:lnTo>
                      <a:pt x="569988" y="84556"/>
                    </a:lnTo>
                    <a:lnTo>
                      <a:pt x="579348" y="84556"/>
                    </a:lnTo>
                    <a:lnTo>
                      <a:pt x="579348" y="67373"/>
                    </a:lnTo>
                    <a:lnTo>
                      <a:pt x="588924" y="56159"/>
                    </a:lnTo>
                    <a:lnTo>
                      <a:pt x="599600" y="56159"/>
                    </a:lnTo>
                    <a:lnTo>
                      <a:pt x="598867" y="54927"/>
                    </a:lnTo>
                    <a:lnTo>
                      <a:pt x="579348" y="54927"/>
                    </a:lnTo>
                    <a:lnTo>
                      <a:pt x="579348" y="25920"/>
                    </a:lnTo>
                    <a:close/>
                  </a:path>
                  <a:path w="1174114" h="86359">
                    <a:moveTo>
                      <a:pt x="599600" y="56159"/>
                    </a:moveTo>
                    <a:lnTo>
                      <a:pt x="588924" y="56159"/>
                    </a:lnTo>
                    <a:lnTo>
                      <a:pt x="605383" y="84556"/>
                    </a:lnTo>
                    <a:lnTo>
                      <a:pt x="616483" y="84556"/>
                    </a:lnTo>
                    <a:lnTo>
                      <a:pt x="599600" y="56159"/>
                    </a:lnTo>
                    <a:close/>
                  </a:path>
                  <a:path w="1174114" h="86359">
                    <a:moveTo>
                      <a:pt x="614743" y="25920"/>
                    </a:moveTo>
                    <a:lnTo>
                      <a:pt x="603427" y="25920"/>
                    </a:lnTo>
                    <a:lnTo>
                      <a:pt x="579348" y="54927"/>
                    </a:lnTo>
                    <a:lnTo>
                      <a:pt x="598867" y="54927"/>
                    </a:lnTo>
                    <a:lnTo>
                      <a:pt x="595198" y="48755"/>
                    </a:lnTo>
                    <a:lnTo>
                      <a:pt x="614743" y="25920"/>
                    </a:lnTo>
                    <a:close/>
                  </a:path>
                  <a:path w="1174114" h="86359">
                    <a:moveTo>
                      <a:pt x="664514" y="25920"/>
                    </a:moveTo>
                    <a:lnTo>
                      <a:pt x="628510" y="25920"/>
                    </a:lnTo>
                    <a:lnTo>
                      <a:pt x="628510" y="84556"/>
                    </a:lnTo>
                    <a:lnTo>
                      <a:pt x="664514" y="84556"/>
                    </a:lnTo>
                    <a:lnTo>
                      <a:pt x="664514" y="76225"/>
                    </a:lnTo>
                    <a:lnTo>
                      <a:pt x="637870" y="76225"/>
                    </a:lnTo>
                    <a:lnTo>
                      <a:pt x="637870" y="58635"/>
                    </a:lnTo>
                    <a:lnTo>
                      <a:pt x="664514" y="58635"/>
                    </a:lnTo>
                    <a:lnTo>
                      <a:pt x="664514" y="50304"/>
                    </a:lnTo>
                    <a:lnTo>
                      <a:pt x="637870" y="50304"/>
                    </a:lnTo>
                    <a:lnTo>
                      <a:pt x="637870" y="34251"/>
                    </a:lnTo>
                    <a:lnTo>
                      <a:pt x="664514" y="34251"/>
                    </a:lnTo>
                    <a:lnTo>
                      <a:pt x="664514" y="25920"/>
                    </a:lnTo>
                    <a:close/>
                  </a:path>
                  <a:path w="1174114" h="86359">
                    <a:moveTo>
                      <a:pt x="653719" y="0"/>
                    </a:moveTo>
                    <a:lnTo>
                      <a:pt x="641057" y="17386"/>
                    </a:lnTo>
                    <a:lnTo>
                      <a:pt x="646722" y="21704"/>
                    </a:lnTo>
                    <a:lnTo>
                      <a:pt x="660501" y="5245"/>
                    </a:lnTo>
                    <a:lnTo>
                      <a:pt x="653719" y="0"/>
                    </a:lnTo>
                    <a:close/>
                  </a:path>
                  <a:path w="1174114" h="86359">
                    <a:moveTo>
                      <a:pt x="722541" y="25920"/>
                    </a:moveTo>
                    <a:lnTo>
                      <a:pt x="709269" y="25920"/>
                    </a:lnTo>
                    <a:lnTo>
                      <a:pt x="709269" y="84556"/>
                    </a:lnTo>
                    <a:lnTo>
                      <a:pt x="718629" y="84556"/>
                    </a:lnTo>
                    <a:lnTo>
                      <a:pt x="718629" y="61201"/>
                    </a:lnTo>
                    <a:lnTo>
                      <a:pt x="737050" y="61201"/>
                    </a:lnTo>
                    <a:lnTo>
                      <a:pt x="736117" y="59969"/>
                    </a:lnTo>
                    <a:lnTo>
                      <a:pt x="744448" y="58013"/>
                    </a:lnTo>
                    <a:lnTo>
                      <a:pt x="748890" y="53073"/>
                    </a:lnTo>
                    <a:lnTo>
                      <a:pt x="718629" y="53073"/>
                    </a:lnTo>
                    <a:lnTo>
                      <a:pt x="718629" y="34048"/>
                    </a:lnTo>
                    <a:lnTo>
                      <a:pt x="747175" y="34048"/>
                    </a:lnTo>
                    <a:lnTo>
                      <a:pt x="743518" y="30022"/>
                    </a:lnTo>
                    <a:lnTo>
                      <a:pt x="734985" y="26915"/>
                    </a:lnTo>
                    <a:lnTo>
                      <a:pt x="722541" y="25920"/>
                    </a:lnTo>
                    <a:close/>
                  </a:path>
                  <a:path w="1174114" h="86359">
                    <a:moveTo>
                      <a:pt x="737050" y="61201"/>
                    </a:moveTo>
                    <a:lnTo>
                      <a:pt x="725525" y="61201"/>
                    </a:lnTo>
                    <a:lnTo>
                      <a:pt x="742899" y="84556"/>
                    </a:lnTo>
                    <a:lnTo>
                      <a:pt x="754735" y="84556"/>
                    </a:lnTo>
                    <a:lnTo>
                      <a:pt x="737050" y="61201"/>
                    </a:lnTo>
                    <a:close/>
                  </a:path>
                  <a:path w="1174114" h="86359">
                    <a:moveTo>
                      <a:pt x="747175" y="34048"/>
                    </a:moveTo>
                    <a:lnTo>
                      <a:pt x="736625" y="34048"/>
                    </a:lnTo>
                    <a:lnTo>
                      <a:pt x="740130" y="36410"/>
                    </a:lnTo>
                    <a:lnTo>
                      <a:pt x="740130" y="50914"/>
                    </a:lnTo>
                    <a:lnTo>
                      <a:pt x="733958" y="53073"/>
                    </a:lnTo>
                    <a:lnTo>
                      <a:pt x="748890" y="53073"/>
                    </a:lnTo>
                    <a:lnTo>
                      <a:pt x="749998" y="51841"/>
                    </a:lnTo>
                    <a:lnTo>
                      <a:pt x="749998" y="43306"/>
                    </a:lnTo>
                    <a:lnTo>
                      <a:pt x="748426" y="35425"/>
                    </a:lnTo>
                    <a:lnTo>
                      <a:pt x="747175" y="34048"/>
                    </a:lnTo>
                    <a:close/>
                  </a:path>
                  <a:path w="1174114" h="86359">
                    <a:moveTo>
                      <a:pt x="803529" y="25920"/>
                    </a:moveTo>
                    <a:lnTo>
                      <a:pt x="767524" y="25920"/>
                    </a:lnTo>
                    <a:lnTo>
                      <a:pt x="767524" y="84556"/>
                    </a:lnTo>
                    <a:lnTo>
                      <a:pt x="803529" y="84556"/>
                    </a:lnTo>
                    <a:lnTo>
                      <a:pt x="803529" y="76225"/>
                    </a:lnTo>
                    <a:lnTo>
                      <a:pt x="776884" y="76225"/>
                    </a:lnTo>
                    <a:lnTo>
                      <a:pt x="776884" y="58635"/>
                    </a:lnTo>
                    <a:lnTo>
                      <a:pt x="803529" y="58635"/>
                    </a:lnTo>
                    <a:lnTo>
                      <a:pt x="803529" y="50304"/>
                    </a:lnTo>
                    <a:lnTo>
                      <a:pt x="776884" y="50304"/>
                    </a:lnTo>
                    <a:lnTo>
                      <a:pt x="776884" y="34251"/>
                    </a:lnTo>
                    <a:lnTo>
                      <a:pt x="803529" y="34251"/>
                    </a:lnTo>
                    <a:lnTo>
                      <a:pt x="803529" y="25920"/>
                    </a:lnTo>
                    <a:close/>
                  </a:path>
                  <a:path w="1174114" h="86359">
                    <a:moveTo>
                      <a:pt x="837844" y="25920"/>
                    </a:moveTo>
                    <a:lnTo>
                      <a:pt x="820966" y="25920"/>
                    </a:lnTo>
                    <a:lnTo>
                      <a:pt x="820966" y="84556"/>
                    </a:lnTo>
                    <a:lnTo>
                      <a:pt x="830338" y="84556"/>
                    </a:lnTo>
                    <a:lnTo>
                      <a:pt x="830338" y="62649"/>
                    </a:lnTo>
                    <a:lnTo>
                      <a:pt x="840930" y="62649"/>
                    </a:lnTo>
                    <a:lnTo>
                      <a:pt x="844321" y="62229"/>
                    </a:lnTo>
                    <a:lnTo>
                      <a:pt x="847407" y="61404"/>
                    </a:lnTo>
                    <a:lnTo>
                      <a:pt x="855738" y="59042"/>
                    </a:lnTo>
                    <a:lnTo>
                      <a:pt x="859896" y="54317"/>
                    </a:lnTo>
                    <a:lnTo>
                      <a:pt x="830338" y="54317"/>
                    </a:lnTo>
                    <a:lnTo>
                      <a:pt x="830338" y="34251"/>
                    </a:lnTo>
                    <a:lnTo>
                      <a:pt x="861707" y="34251"/>
                    </a:lnTo>
                    <a:lnTo>
                      <a:pt x="861707" y="33845"/>
                    </a:lnTo>
                    <a:lnTo>
                      <a:pt x="853579" y="27774"/>
                    </a:lnTo>
                    <a:lnTo>
                      <a:pt x="843495" y="26327"/>
                    </a:lnTo>
                    <a:lnTo>
                      <a:pt x="841032" y="26022"/>
                    </a:lnTo>
                    <a:lnTo>
                      <a:pt x="837844" y="25920"/>
                    </a:lnTo>
                    <a:close/>
                  </a:path>
                  <a:path w="1174114" h="86359">
                    <a:moveTo>
                      <a:pt x="861707" y="34251"/>
                    </a:moveTo>
                    <a:lnTo>
                      <a:pt x="841235" y="34251"/>
                    </a:lnTo>
                    <a:lnTo>
                      <a:pt x="843089" y="34556"/>
                    </a:lnTo>
                    <a:lnTo>
                      <a:pt x="844626" y="35077"/>
                    </a:lnTo>
                    <a:lnTo>
                      <a:pt x="849363" y="36410"/>
                    </a:lnTo>
                    <a:lnTo>
                      <a:pt x="851827" y="39700"/>
                    </a:lnTo>
                    <a:lnTo>
                      <a:pt x="851827" y="48653"/>
                    </a:lnTo>
                    <a:lnTo>
                      <a:pt x="849668" y="51536"/>
                    </a:lnTo>
                    <a:lnTo>
                      <a:pt x="843394" y="54000"/>
                    </a:lnTo>
                    <a:lnTo>
                      <a:pt x="840727" y="54317"/>
                    </a:lnTo>
                    <a:lnTo>
                      <a:pt x="859896" y="54317"/>
                    </a:lnTo>
                    <a:lnTo>
                      <a:pt x="861707" y="52260"/>
                    </a:lnTo>
                    <a:lnTo>
                      <a:pt x="861707" y="34251"/>
                    </a:lnTo>
                    <a:close/>
                  </a:path>
                  <a:path w="1174114" h="86359">
                    <a:moveTo>
                      <a:pt x="883602" y="25920"/>
                    </a:moveTo>
                    <a:lnTo>
                      <a:pt x="874242" y="25920"/>
                    </a:lnTo>
                    <a:lnTo>
                      <a:pt x="874242" y="57086"/>
                    </a:lnTo>
                    <a:lnTo>
                      <a:pt x="875665" y="69382"/>
                    </a:lnTo>
                    <a:lnTo>
                      <a:pt x="880000" y="78381"/>
                    </a:lnTo>
                    <a:lnTo>
                      <a:pt x="887342" y="83907"/>
                    </a:lnTo>
                    <a:lnTo>
                      <a:pt x="897788" y="85788"/>
                    </a:lnTo>
                    <a:lnTo>
                      <a:pt x="908478" y="83907"/>
                    </a:lnTo>
                    <a:lnTo>
                      <a:pt x="915949" y="78381"/>
                    </a:lnTo>
                    <a:lnTo>
                      <a:pt x="916399" y="77457"/>
                    </a:lnTo>
                    <a:lnTo>
                      <a:pt x="888949" y="77457"/>
                    </a:lnTo>
                    <a:lnTo>
                      <a:pt x="883602" y="71183"/>
                    </a:lnTo>
                    <a:lnTo>
                      <a:pt x="883602" y="25920"/>
                    </a:lnTo>
                    <a:close/>
                  </a:path>
                  <a:path w="1174114" h="86359">
                    <a:moveTo>
                      <a:pt x="921766" y="25920"/>
                    </a:moveTo>
                    <a:lnTo>
                      <a:pt x="912406" y="25920"/>
                    </a:lnTo>
                    <a:lnTo>
                      <a:pt x="912406" y="71183"/>
                    </a:lnTo>
                    <a:lnTo>
                      <a:pt x="907046" y="77457"/>
                    </a:lnTo>
                    <a:lnTo>
                      <a:pt x="916399" y="77457"/>
                    </a:lnTo>
                    <a:lnTo>
                      <a:pt x="920334" y="69382"/>
                    </a:lnTo>
                    <a:lnTo>
                      <a:pt x="921766" y="57086"/>
                    </a:lnTo>
                    <a:lnTo>
                      <a:pt x="921766" y="25920"/>
                    </a:lnTo>
                    <a:close/>
                  </a:path>
                  <a:path w="1174114" h="86359">
                    <a:moveTo>
                      <a:pt x="959840" y="25920"/>
                    </a:moveTo>
                    <a:lnTo>
                      <a:pt x="940079" y="25920"/>
                    </a:lnTo>
                    <a:lnTo>
                      <a:pt x="940079" y="84556"/>
                    </a:lnTo>
                    <a:lnTo>
                      <a:pt x="959840" y="84556"/>
                    </a:lnTo>
                    <a:lnTo>
                      <a:pt x="965898" y="84035"/>
                    </a:lnTo>
                    <a:lnTo>
                      <a:pt x="977112" y="79717"/>
                    </a:lnTo>
                    <a:lnTo>
                      <a:pt x="979484" y="76428"/>
                    </a:lnTo>
                    <a:lnTo>
                      <a:pt x="949439" y="76428"/>
                    </a:lnTo>
                    <a:lnTo>
                      <a:pt x="949439" y="58737"/>
                    </a:lnTo>
                    <a:lnTo>
                      <a:pt x="978858" y="58737"/>
                    </a:lnTo>
                    <a:lnTo>
                      <a:pt x="976807" y="56375"/>
                    </a:lnTo>
                    <a:lnTo>
                      <a:pt x="968883" y="54101"/>
                    </a:lnTo>
                    <a:lnTo>
                      <a:pt x="975677" y="51638"/>
                    </a:lnTo>
                    <a:lnTo>
                      <a:pt x="976298" y="50609"/>
                    </a:lnTo>
                    <a:lnTo>
                      <a:pt x="949439" y="50609"/>
                    </a:lnTo>
                    <a:lnTo>
                      <a:pt x="949439" y="34048"/>
                    </a:lnTo>
                    <a:lnTo>
                      <a:pt x="977738" y="34048"/>
                    </a:lnTo>
                    <a:lnTo>
                      <a:pt x="975156" y="30962"/>
                    </a:lnTo>
                    <a:lnTo>
                      <a:pt x="969505" y="28384"/>
                    </a:lnTo>
                    <a:lnTo>
                      <a:pt x="964971" y="26428"/>
                    </a:lnTo>
                    <a:lnTo>
                      <a:pt x="959840" y="25920"/>
                    </a:lnTo>
                    <a:close/>
                  </a:path>
                  <a:path w="1174114" h="86359">
                    <a:moveTo>
                      <a:pt x="978858" y="58737"/>
                    </a:moveTo>
                    <a:lnTo>
                      <a:pt x="966317" y="58737"/>
                    </a:lnTo>
                    <a:lnTo>
                      <a:pt x="970940" y="61925"/>
                    </a:lnTo>
                    <a:lnTo>
                      <a:pt x="970940" y="70777"/>
                    </a:lnTo>
                    <a:lnTo>
                      <a:pt x="969302" y="73444"/>
                    </a:lnTo>
                    <a:lnTo>
                      <a:pt x="966216" y="74777"/>
                    </a:lnTo>
                    <a:lnTo>
                      <a:pt x="963028" y="76225"/>
                    </a:lnTo>
                    <a:lnTo>
                      <a:pt x="958697" y="76428"/>
                    </a:lnTo>
                    <a:lnTo>
                      <a:pt x="979484" y="76428"/>
                    </a:lnTo>
                    <a:lnTo>
                      <a:pt x="980821" y="74574"/>
                    </a:lnTo>
                    <a:lnTo>
                      <a:pt x="980821" y="60998"/>
                    </a:lnTo>
                    <a:lnTo>
                      <a:pt x="978858" y="58737"/>
                    </a:lnTo>
                    <a:close/>
                  </a:path>
                  <a:path w="1174114" h="86359">
                    <a:moveTo>
                      <a:pt x="977738" y="34048"/>
                    </a:moveTo>
                    <a:lnTo>
                      <a:pt x="964260" y="34048"/>
                    </a:lnTo>
                    <a:lnTo>
                      <a:pt x="968984" y="36309"/>
                    </a:lnTo>
                    <a:lnTo>
                      <a:pt x="968984" y="47929"/>
                    </a:lnTo>
                    <a:lnTo>
                      <a:pt x="963739" y="50609"/>
                    </a:lnTo>
                    <a:lnTo>
                      <a:pt x="976298" y="50609"/>
                    </a:lnTo>
                    <a:lnTo>
                      <a:pt x="978344" y="47218"/>
                    </a:lnTo>
                    <a:lnTo>
                      <a:pt x="978344" y="34772"/>
                    </a:lnTo>
                    <a:lnTo>
                      <a:pt x="977738" y="34048"/>
                    </a:lnTo>
                    <a:close/>
                  </a:path>
                  <a:path w="1174114" h="86359">
                    <a:moveTo>
                      <a:pt x="1005979" y="25920"/>
                    </a:moveTo>
                    <a:lnTo>
                      <a:pt x="996619" y="25920"/>
                    </a:lnTo>
                    <a:lnTo>
                      <a:pt x="996619" y="84556"/>
                    </a:lnTo>
                    <a:lnTo>
                      <a:pt x="1031494" y="84556"/>
                    </a:lnTo>
                    <a:lnTo>
                      <a:pt x="1031494" y="76225"/>
                    </a:lnTo>
                    <a:lnTo>
                      <a:pt x="1005979" y="76225"/>
                    </a:lnTo>
                    <a:lnTo>
                      <a:pt x="1005979" y="25920"/>
                    </a:lnTo>
                    <a:close/>
                  </a:path>
                  <a:path w="1174114" h="86359">
                    <a:moveTo>
                      <a:pt x="1052880" y="25920"/>
                    </a:moveTo>
                    <a:lnTo>
                      <a:pt x="1043520" y="25920"/>
                    </a:lnTo>
                    <a:lnTo>
                      <a:pt x="1043520" y="84556"/>
                    </a:lnTo>
                    <a:lnTo>
                      <a:pt x="1052880" y="84556"/>
                    </a:lnTo>
                    <a:lnTo>
                      <a:pt x="1052880" y="25920"/>
                    </a:lnTo>
                    <a:close/>
                  </a:path>
                  <a:path w="1174114" h="86359">
                    <a:moveTo>
                      <a:pt x="1081201" y="25920"/>
                    </a:moveTo>
                    <a:lnTo>
                      <a:pt x="1071841" y="25920"/>
                    </a:lnTo>
                    <a:lnTo>
                      <a:pt x="1071841" y="84556"/>
                    </a:lnTo>
                    <a:lnTo>
                      <a:pt x="1081201" y="84556"/>
                    </a:lnTo>
                    <a:lnTo>
                      <a:pt x="1081201" y="67373"/>
                    </a:lnTo>
                    <a:lnTo>
                      <a:pt x="1090764" y="56159"/>
                    </a:lnTo>
                    <a:lnTo>
                      <a:pt x="1101443" y="56159"/>
                    </a:lnTo>
                    <a:lnTo>
                      <a:pt x="1100710" y="54927"/>
                    </a:lnTo>
                    <a:lnTo>
                      <a:pt x="1081201" y="54927"/>
                    </a:lnTo>
                    <a:lnTo>
                      <a:pt x="1081201" y="25920"/>
                    </a:lnTo>
                    <a:close/>
                  </a:path>
                  <a:path w="1174114" h="86359">
                    <a:moveTo>
                      <a:pt x="1101443" y="56159"/>
                    </a:moveTo>
                    <a:lnTo>
                      <a:pt x="1090764" y="56159"/>
                    </a:lnTo>
                    <a:lnTo>
                      <a:pt x="1107224" y="84556"/>
                    </a:lnTo>
                    <a:lnTo>
                      <a:pt x="1118336" y="84556"/>
                    </a:lnTo>
                    <a:lnTo>
                      <a:pt x="1101443" y="56159"/>
                    </a:lnTo>
                    <a:close/>
                  </a:path>
                  <a:path w="1174114" h="86359">
                    <a:moveTo>
                      <a:pt x="1116584" y="25920"/>
                    </a:moveTo>
                    <a:lnTo>
                      <a:pt x="1105268" y="25920"/>
                    </a:lnTo>
                    <a:lnTo>
                      <a:pt x="1081201" y="54927"/>
                    </a:lnTo>
                    <a:lnTo>
                      <a:pt x="1100710" y="54927"/>
                    </a:lnTo>
                    <a:lnTo>
                      <a:pt x="1097038" y="48755"/>
                    </a:lnTo>
                    <a:lnTo>
                      <a:pt x="1116584" y="25920"/>
                    </a:lnTo>
                    <a:close/>
                  </a:path>
                  <a:path w="1174114" h="86359">
                    <a:moveTo>
                      <a:pt x="1136662" y="25920"/>
                    </a:moveTo>
                    <a:lnTo>
                      <a:pt x="1125143" y="25920"/>
                    </a:lnTo>
                    <a:lnTo>
                      <a:pt x="1144892" y="60591"/>
                    </a:lnTo>
                    <a:lnTo>
                      <a:pt x="1144892" y="84556"/>
                    </a:lnTo>
                    <a:lnTo>
                      <a:pt x="1154252" y="84556"/>
                    </a:lnTo>
                    <a:lnTo>
                      <a:pt x="1154252" y="60274"/>
                    </a:lnTo>
                    <a:lnTo>
                      <a:pt x="1159779" y="50609"/>
                    </a:lnTo>
                    <a:lnTo>
                      <a:pt x="1149731" y="50609"/>
                    </a:lnTo>
                    <a:lnTo>
                      <a:pt x="1136662" y="25920"/>
                    </a:lnTo>
                    <a:close/>
                  </a:path>
                  <a:path w="1174114" h="86359">
                    <a:moveTo>
                      <a:pt x="1173899" y="25920"/>
                    </a:moveTo>
                    <a:lnTo>
                      <a:pt x="1163002" y="25920"/>
                    </a:lnTo>
                    <a:lnTo>
                      <a:pt x="1149934" y="50609"/>
                    </a:lnTo>
                    <a:lnTo>
                      <a:pt x="1159779" y="50609"/>
                    </a:lnTo>
                    <a:lnTo>
                      <a:pt x="1173899" y="25920"/>
                    </a:lnTo>
                    <a:close/>
                  </a:path>
                </a:pathLst>
              </a:custGeom>
              <a:solidFill>
                <a:srgbClr val="3C3C3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097377" y="6853456"/>
                <a:ext cx="1388668" cy="85788"/>
              </a:xfrm>
              <a:prstGeom prst="rect">
                <a:avLst/>
              </a:prstGeom>
            </p:spPr>
          </p:pic>
        </p:grpSp>
        <p:sp>
          <p:nvSpPr>
            <p:cNvPr id="9" name="object 9"/>
            <p:cNvSpPr/>
            <p:nvPr/>
          </p:nvSpPr>
          <p:spPr>
            <a:xfrm>
              <a:off x="1608052" y="6808645"/>
              <a:ext cx="343535" cy="268605"/>
            </a:xfrm>
            <a:custGeom>
              <a:avLst/>
              <a:gdLst/>
              <a:ahLst/>
              <a:cxnLst/>
              <a:rect l="l" t="t" r="r" b="b"/>
              <a:pathLst>
                <a:path w="343535" h="268604">
                  <a:moveTo>
                    <a:pt x="107441" y="61721"/>
                  </a:moveTo>
                  <a:lnTo>
                    <a:pt x="65702" y="69565"/>
                  </a:lnTo>
                  <a:lnTo>
                    <a:pt x="31542" y="91259"/>
                  </a:lnTo>
                  <a:lnTo>
                    <a:pt x="8470" y="124044"/>
                  </a:lnTo>
                  <a:lnTo>
                    <a:pt x="0" y="165163"/>
                  </a:lnTo>
                  <a:lnTo>
                    <a:pt x="8390" y="207970"/>
                  </a:lnTo>
                  <a:lnTo>
                    <a:pt x="31327" y="240568"/>
                  </a:lnTo>
                  <a:lnTo>
                    <a:pt x="65461" y="261323"/>
                  </a:lnTo>
                  <a:lnTo>
                    <a:pt x="107441" y="268604"/>
                  </a:lnTo>
                  <a:lnTo>
                    <a:pt x="123272" y="267395"/>
                  </a:lnTo>
                  <a:lnTo>
                    <a:pt x="138483" y="263856"/>
                  </a:lnTo>
                  <a:lnTo>
                    <a:pt x="152890" y="258119"/>
                  </a:lnTo>
                  <a:lnTo>
                    <a:pt x="166306" y="250316"/>
                  </a:lnTo>
                  <a:lnTo>
                    <a:pt x="161794" y="244030"/>
                  </a:lnTo>
                  <a:lnTo>
                    <a:pt x="107441" y="244030"/>
                  </a:lnTo>
                  <a:lnTo>
                    <a:pt x="75920" y="238538"/>
                  </a:lnTo>
                  <a:lnTo>
                    <a:pt x="51149" y="222813"/>
                  </a:lnTo>
                  <a:lnTo>
                    <a:pt x="34950" y="197980"/>
                  </a:lnTo>
                  <a:lnTo>
                    <a:pt x="29146" y="165163"/>
                  </a:lnTo>
                  <a:lnTo>
                    <a:pt x="35031" y="133552"/>
                  </a:lnTo>
                  <a:lnTo>
                    <a:pt x="51363" y="108584"/>
                  </a:lnTo>
                  <a:lnTo>
                    <a:pt x="76161" y="92190"/>
                  </a:lnTo>
                  <a:lnTo>
                    <a:pt x="107441" y="86296"/>
                  </a:lnTo>
                  <a:lnTo>
                    <a:pt x="155605" y="86296"/>
                  </a:lnTo>
                  <a:lnTo>
                    <a:pt x="161163" y="77152"/>
                  </a:lnTo>
                  <a:lnTo>
                    <a:pt x="148907" y="70642"/>
                  </a:lnTo>
                  <a:lnTo>
                    <a:pt x="135797" y="65793"/>
                  </a:lnTo>
                  <a:lnTo>
                    <a:pt x="121940" y="62766"/>
                  </a:lnTo>
                  <a:lnTo>
                    <a:pt x="107441" y="61721"/>
                  </a:lnTo>
                  <a:close/>
                </a:path>
                <a:path w="343535" h="268604">
                  <a:moveTo>
                    <a:pt x="151739" y="230022"/>
                  </a:moveTo>
                  <a:lnTo>
                    <a:pt x="141119" y="236192"/>
                  </a:lnTo>
                  <a:lnTo>
                    <a:pt x="130220" y="240568"/>
                  </a:lnTo>
                  <a:lnTo>
                    <a:pt x="119026" y="243168"/>
                  </a:lnTo>
                  <a:lnTo>
                    <a:pt x="107441" y="244030"/>
                  </a:lnTo>
                  <a:lnTo>
                    <a:pt x="161794" y="244030"/>
                  </a:lnTo>
                  <a:lnTo>
                    <a:pt x="151739" y="230022"/>
                  </a:lnTo>
                  <a:close/>
                </a:path>
                <a:path w="343535" h="268604">
                  <a:moveTo>
                    <a:pt x="155605" y="86296"/>
                  </a:moveTo>
                  <a:lnTo>
                    <a:pt x="107441" y="86296"/>
                  </a:lnTo>
                  <a:lnTo>
                    <a:pt x="118406" y="87126"/>
                  </a:lnTo>
                  <a:lnTo>
                    <a:pt x="128943" y="89511"/>
                  </a:lnTo>
                  <a:lnTo>
                    <a:pt x="138945" y="93288"/>
                  </a:lnTo>
                  <a:lnTo>
                    <a:pt x="148310" y="98297"/>
                  </a:lnTo>
                  <a:lnTo>
                    <a:pt x="155605" y="86296"/>
                  </a:lnTo>
                  <a:close/>
                </a:path>
                <a:path w="343535" h="268604">
                  <a:moveTo>
                    <a:pt x="75145" y="0"/>
                  </a:moveTo>
                  <a:lnTo>
                    <a:pt x="59436" y="12001"/>
                  </a:lnTo>
                  <a:lnTo>
                    <a:pt x="90004" y="50291"/>
                  </a:lnTo>
                  <a:lnTo>
                    <a:pt x="117157" y="50291"/>
                  </a:lnTo>
                  <a:lnTo>
                    <a:pt x="131231" y="33146"/>
                  </a:lnTo>
                  <a:lnTo>
                    <a:pt x="104292" y="33146"/>
                  </a:lnTo>
                  <a:lnTo>
                    <a:pt x="75145" y="0"/>
                  </a:lnTo>
                  <a:close/>
                </a:path>
                <a:path w="343535" h="268604">
                  <a:moveTo>
                    <a:pt x="133159" y="0"/>
                  </a:moveTo>
                  <a:lnTo>
                    <a:pt x="104292" y="33146"/>
                  </a:lnTo>
                  <a:lnTo>
                    <a:pt x="131231" y="33146"/>
                  </a:lnTo>
                  <a:lnTo>
                    <a:pt x="148590" y="12001"/>
                  </a:lnTo>
                  <a:lnTo>
                    <a:pt x="133159" y="0"/>
                  </a:lnTo>
                  <a:close/>
                </a:path>
                <a:path w="343535" h="268604">
                  <a:moveTo>
                    <a:pt x="260604" y="65150"/>
                  </a:moveTo>
                  <a:lnTo>
                    <a:pt x="201168" y="65150"/>
                  </a:lnTo>
                  <a:lnTo>
                    <a:pt x="201168" y="265175"/>
                  </a:lnTo>
                  <a:lnTo>
                    <a:pt x="228600" y="265175"/>
                  </a:lnTo>
                  <a:lnTo>
                    <a:pt x="228600" y="180593"/>
                  </a:lnTo>
                  <a:lnTo>
                    <a:pt x="281295" y="180593"/>
                  </a:lnTo>
                  <a:lnTo>
                    <a:pt x="280034" y="178879"/>
                  </a:lnTo>
                  <a:lnTo>
                    <a:pt x="298036" y="172695"/>
                  </a:lnTo>
                  <a:lnTo>
                    <a:pt x="313678" y="161555"/>
                  </a:lnTo>
                  <a:lnTo>
                    <a:pt x="317369" y="156019"/>
                  </a:lnTo>
                  <a:lnTo>
                    <a:pt x="228600" y="156019"/>
                  </a:lnTo>
                  <a:lnTo>
                    <a:pt x="228600" y="89725"/>
                  </a:lnTo>
                  <a:lnTo>
                    <a:pt x="316652" y="89725"/>
                  </a:lnTo>
                  <a:lnTo>
                    <a:pt x="306211" y="78330"/>
                  </a:lnTo>
                  <a:lnTo>
                    <a:pt x="284170" y="68298"/>
                  </a:lnTo>
                  <a:lnTo>
                    <a:pt x="260604" y="65150"/>
                  </a:lnTo>
                  <a:close/>
                </a:path>
                <a:path w="343535" h="268604">
                  <a:moveTo>
                    <a:pt x="281295" y="180593"/>
                  </a:moveTo>
                  <a:lnTo>
                    <a:pt x="249173" y="180593"/>
                  </a:lnTo>
                  <a:lnTo>
                    <a:pt x="309181" y="265175"/>
                  </a:lnTo>
                  <a:lnTo>
                    <a:pt x="343471" y="265175"/>
                  </a:lnTo>
                  <a:lnTo>
                    <a:pt x="281295" y="180593"/>
                  </a:lnTo>
                  <a:close/>
                </a:path>
                <a:path w="343535" h="268604">
                  <a:moveTo>
                    <a:pt x="316652" y="89725"/>
                  </a:moveTo>
                  <a:lnTo>
                    <a:pt x="259168" y="89725"/>
                  </a:lnTo>
                  <a:lnTo>
                    <a:pt x="275758" y="92140"/>
                  </a:lnTo>
                  <a:lnTo>
                    <a:pt x="288567" y="98974"/>
                  </a:lnTo>
                  <a:lnTo>
                    <a:pt x="296821" y="109613"/>
                  </a:lnTo>
                  <a:lnTo>
                    <a:pt x="299745" y="123443"/>
                  </a:lnTo>
                  <a:lnTo>
                    <a:pt x="296250" y="138177"/>
                  </a:lnTo>
                  <a:lnTo>
                    <a:pt x="286567" y="148304"/>
                  </a:lnTo>
                  <a:lnTo>
                    <a:pt x="271900" y="154144"/>
                  </a:lnTo>
                  <a:lnTo>
                    <a:pt x="253453" y="156019"/>
                  </a:lnTo>
                  <a:lnTo>
                    <a:pt x="317369" y="156019"/>
                  </a:lnTo>
                  <a:lnTo>
                    <a:pt x="324713" y="145002"/>
                  </a:lnTo>
                  <a:lnTo>
                    <a:pt x="328891" y="122580"/>
                  </a:lnTo>
                  <a:lnTo>
                    <a:pt x="322520" y="96129"/>
                  </a:lnTo>
                  <a:lnTo>
                    <a:pt x="316652" y="89725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6993" y="6873795"/>
              <a:ext cx="539750" cy="200025"/>
            </a:xfrm>
            <a:custGeom>
              <a:avLst/>
              <a:gdLst/>
              <a:ahLst/>
              <a:cxnLst/>
              <a:rect l="l" t="t" r="r" b="b"/>
              <a:pathLst>
                <a:path w="539750" h="200025">
                  <a:moveTo>
                    <a:pt x="101447" y="0"/>
                  </a:moveTo>
                  <a:lnTo>
                    <a:pt x="77444" y="0"/>
                  </a:lnTo>
                  <a:lnTo>
                    <a:pt x="0" y="200024"/>
                  </a:lnTo>
                  <a:lnTo>
                    <a:pt x="30010" y="200024"/>
                  </a:lnTo>
                  <a:lnTo>
                    <a:pt x="45440" y="157441"/>
                  </a:lnTo>
                  <a:lnTo>
                    <a:pt x="161725" y="157441"/>
                  </a:lnTo>
                  <a:lnTo>
                    <a:pt x="152316" y="132867"/>
                  </a:lnTo>
                  <a:lnTo>
                    <a:pt x="54584" y="132867"/>
                  </a:lnTo>
                  <a:lnTo>
                    <a:pt x="88023" y="41719"/>
                  </a:lnTo>
                  <a:lnTo>
                    <a:pt x="117420" y="41719"/>
                  </a:lnTo>
                  <a:lnTo>
                    <a:pt x="101447" y="0"/>
                  </a:lnTo>
                  <a:close/>
                </a:path>
                <a:path w="539750" h="200025">
                  <a:moveTo>
                    <a:pt x="161725" y="157441"/>
                  </a:moveTo>
                  <a:lnTo>
                    <a:pt x="130594" y="157441"/>
                  </a:lnTo>
                  <a:lnTo>
                    <a:pt x="146316" y="200024"/>
                  </a:lnTo>
                  <a:lnTo>
                    <a:pt x="178028" y="200024"/>
                  </a:lnTo>
                  <a:lnTo>
                    <a:pt x="161725" y="157441"/>
                  </a:lnTo>
                  <a:close/>
                </a:path>
                <a:path w="539750" h="200025">
                  <a:moveTo>
                    <a:pt x="117420" y="41719"/>
                  </a:moveTo>
                  <a:lnTo>
                    <a:pt x="88303" y="41719"/>
                  </a:lnTo>
                  <a:lnTo>
                    <a:pt x="121742" y="132867"/>
                  </a:lnTo>
                  <a:lnTo>
                    <a:pt x="152316" y="132867"/>
                  </a:lnTo>
                  <a:lnTo>
                    <a:pt x="117420" y="41719"/>
                  </a:lnTo>
                  <a:close/>
                </a:path>
                <a:path w="539750" h="200025">
                  <a:moveTo>
                    <a:pt x="334327" y="0"/>
                  </a:moveTo>
                  <a:lnTo>
                    <a:pt x="204597" y="0"/>
                  </a:lnTo>
                  <a:lnTo>
                    <a:pt x="204597" y="24574"/>
                  </a:lnTo>
                  <a:lnTo>
                    <a:pt x="296900" y="24574"/>
                  </a:lnTo>
                  <a:lnTo>
                    <a:pt x="202323" y="185445"/>
                  </a:lnTo>
                  <a:lnTo>
                    <a:pt x="202323" y="200024"/>
                  </a:lnTo>
                  <a:lnTo>
                    <a:pt x="341477" y="200024"/>
                  </a:lnTo>
                  <a:lnTo>
                    <a:pt x="341477" y="175450"/>
                  </a:lnTo>
                  <a:lnTo>
                    <a:pt x="240322" y="175450"/>
                  </a:lnTo>
                  <a:lnTo>
                    <a:pt x="334327" y="14858"/>
                  </a:lnTo>
                  <a:lnTo>
                    <a:pt x="334327" y="0"/>
                  </a:lnTo>
                  <a:close/>
                </a:path>
                <a:path w="539750" h="200025">
                  <a:moveTo>
                    <a:pt x="393192" y="0"/>
                  </a:moveTo>
                  <a:lnTo>
                    <a:pt x="361480" y="0"/>
                  </a:lnTo>
                  <a:lnTo>
                    <a:pt x="438061" y="200024"/>
                  </a:lnTo>
                  <a:lnTo>
                    <a:pt x="462064" y="200024"/>
                  </a:lnTo>
                  <a:lnTo>
                    <a:pt x="478214" y="158305"/>
                  </a:lnTo>
                  <a:lnTo>
                    <a:pt x="451205" y="158305"/>
                  </a:lnTo>
                  <a:lnTo>
                    <a:pt x="393192" y="0"/>
                  </a:lnTo>
                  <a:close/>
                </a:path>
                <a:path w="539750" h="200025">
                  <a:moveTo>
                    <a:pt x="539496" y="0"/>
                  </a:moveTo>
                  <a:lnTo>
                    <a:pt x="509498" y="0"/>
                  </a:lnTo>
                  <a:lnTo>
                    <a:pt x="451484" y="158305"/>
                  </a:lnTo>
                  <a:lnTo>
                    <a:pt x="478214" y="158305"/>
                  </a:lnTo>
                  <a:lnTo>
                    <a:pt x="539496" y="0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17362" y="6854142"/>
              <a:ext cx="1578152" cy="84861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0" y="7334999"/>
            <a:ext cx="10692130" cy="225425"/>
          </a:xfrm>
          <a:custGeom>
            <a:avLst/>
            <a:gdLst/>
            <a:ahLst/>
            <a:cxnLst/>
            <a:rect l="l" t="t" r="r" b="b"/>
            <a:pathLst>
              <a:path w="10692130" h="225425">
                <a:moveTo>
                  <a:pt x="10692003" y="0"/>
                </a:moveTo>
                <a:lnTo>
                  <a:pt x="0" y="0"/>
                </a:lnTo>
                <a:lnTo>
                  <a:pt x="0" y="225005"/>
                </a:lnTo>
                <a:lnTo>
                  <a:pt x="10692003" y="225005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2"/>
            <a:ext cx="10692130" cy="252095"/>
          </a:xfrm>
          <a:custGeom>
            <a:avLst/>
            <a:gdLst/>
            <a:ahLst/>
            <a:cxnLst/>
            <a:rect l="l" t="t" r="r" b="b"/>
            <a:pathLst>
              <a:path w="10692130" h="252095">
                <a:moveTo>
                  <a:pt x="10692003" y="0"/>
                </a:moveTo>
                <a:lnTo>
                  <a:pt x="0" y="0"/>
                </a:lnTo>
                <a:lnTo>
                  <a:pt x="0" y="251993"/>
                </a:lnTo>
                <a:lnTo>
                  <a:pt x="10692003" y="251993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6606005"/>
            <a:ext cx="10692130" cy="12700"/>
          </a:xfrm>
          <a:custGeom>
            <a:avLst/>
            <a:gdLst/>
            <a:ahLst/>
            <a:cxnLst/>
            <a:rect l="l" t="t" r="r" b="b"/>
            <a:pathLst>
              <a:path w="10692130" h="12700">
                <a:moveTo>
                  <a:pt x="0" y="0"/>
                </a:moveTo>
                <a:lnTo>
                  <a:pt x="0" y="12700"/>
                </a:lnTo>
                <a:lnTo>
                  <a:pt x="10692003" y="12700"/>
                </a:lnTo>
                <a:lnTo>
                  <a:pt x="10692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C1E2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5"/>
          <p:cNvSpPr txBox="1"/>
          <p:nvPr/>
        </p:nvSpPr>
        <p:spPr>
          <a:xfrm>
            <a:off x="386992" y="521560"/>
            <a:ext cx="8922108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2800" dirty="0"/>
              <a:t>aktivní účast na konferencích </a:t>
            </a:r>
            <a:endParaRPr lang="cs-CZ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86992" y="3149863"/>
            <a:ext cx="9303108" cy="1463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285750" indent="-28575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Aktivní účastí na konferencích se rozumí vystoupení </a:t>
            </a:r>
            <a:r>
              <a:rPr lang="cs-CZ" sz="18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autora, který je členem řešitelského týmu formou přednášky či posteru na  téma související s daným projektem. </a:t>
            </a:r>
          </a:p>
          <a:p>
            <a:pPr marL="285750" indent="-28575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Konferenční poplatky v případě aktivní účasti jsou uznatelnými náklady projektu. </a:t>
            </a:r>
          </a:p>
        </p:txBody>
      </p:sp>
    </p:spTree>
    <p:extLst>
      <p:ext uri="{BB962C8B-B14F-4D97-AF65-F5344CB8AC3E}">
        <p14:creationId xmlns:p14="http://schemas.microsoft.com/office/powerpoint/2010/main" xmlns="" val="81198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Skupina 14">
            <a:extLst>
              <a:ext uri="{FF2B5EF4-FFF2-40B4-BE49-F238E27FC236}">
                <a16:creationId xmlns:a16="http://schemas.microsoft.com/office/drawing/2014/main" xmlns="" id="{3B9B18F8-3B31-4360-B5FA-DF66F8ADA41E}"/>
              </a:ext>
            </a:extLst>
          </p:cNvPr>
          <p:cNvGrpSpPr/>
          <p:nvPr/>
        </p:nvGrpSpPr>
        <p:grpSpPr>
          <a:xfrm>
            <a:off x="386993" y="6738060"/>
            <a:ext cx="4908521" cy="454025"/>
            <a:chOff x="386993" y="6738060"/>
            <a:chExt cx="4908521" cy="454025"/>
          </a:xfrm>
        </p:grpSpPr>
        <p:grpSp>
          <p:nvGrpSpPr>
            <p:cNvPr id="2" name="object 2"/>
            <p:cNvGrpSpPr/>
            <p:nvPr/>
          </p:nvGrpSpPr>
          <p:grpSpPr>
            <a:xfrm>
              <a:off x="1038686" y="6738060"/>
              <a:ext cx="454025" cy="454025"/>
              <a:chOff x="1038686" y="6738060"/>
              <a:chExt cx="454025" cy="454025"/>
            </a:xfrm>
          </p:grpSpPr>
          <p:sp>
            <p:nvSpPr>
              <p:cNvPr id="3" name="object 3"/>
              <p:cNvSpPr/>
              <p:nvPr/>
            </p:nvSpPr>
            <p:spPr>
              <a:xfrm>
                <a:off x="1038686" y="6738159"/>
                <a:ext cx="399415" cy="453390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3390">
                    <a:moveTo>
                      <a:pt x="219049" y="0"/>
                    </a:moveTo>
                    <a:lnTo>
                      <a:pt x="174702" y="5874"/>
                    </a:lnTo>
                    <a:lnTo>
                      <a:pt x="133489" y="19877"/>
                    </a:lnTo>
                    <a:lnTo>
                      <a:pt x="96268" y="41153"/>
                    </a:lnTo>
                    <a:lnTo>
                      <a:pt x="63895" y="68845"/>
                    </a:lnTo>
                    <a:lnTo>
                      <a:pt x="37225" y="102096"/>
                    </a:lnTo>
                    <a:lnTo>
                      <a:pt x="17115" y="140051"/>
                    </a:lnTo>
                    <a:lnTo>
                      <a:pt x="4421" y="181852"/>
                    </a:lnTo>
                    <a:lnTo>
                      <a:pt x="0" y="226644"/>
                    </a:lnTo>
                    <a:lnTo>
                      <a:pt x="1003" y="248068"/>
                    </a:lnTo>
                    <a:lnTo>
                      <a:pt x="10833" y="296037"/>
                    </a:lnTo>
                    <a:lnTo>
                      <a:pt x="29615" y="338769"/>
                    </a:lnTo>
                    <a:lnTo>
                      <a:pt x="56413" y="376343"/>
                    </a:lnTo>
                    <a:lnTo>
                      <a:pt x="90143" y="407674"/>
                    </a:lnTo>
                    <a:lnTo>
                      <a:pt x="129722" y="431681"/>
                    </a:lnTo>
                    <a:lnTo>
                      <a:pt x="174067" y="447280"/>
                    </a:lnTo>
                    <a:lnTo>
                      <a:pt x="222097" y="453390"/>
                    </a:lnTo>
                    <a:lnTo>
                      <a:pt x="231508" y="453390"/>
                    </a:lnTo>
                    <a:lnTo>
                      <a:pt x="276224" y="446261"/>
                    </a:lnTo>
                    <a:lnTo>
                      <a:pt x="316317" y="428408"/>
                    </a:lnTo>
                    <a:lnTo>
                      <a:pt x="350221" y="401396"/>
                    </a:lnTo>
                    <a:lnTo>
                      <a:pt x="376374" y="366789"/>
                    </a:lnTo>
                    <a:lnTo>
                      <a:pt x="393213" y="326152"/>
                    </a:lnTo>
                    <a:lnTo>
                      <a:pt x="399173" y="281051"/>
                    </a:lnTo>
                    <a:lnTo>
                      <a:pt x="398604" y="266927"/>
                    </a:lnTo>
                    <a:lnTo>
                      <a:pt x="396924" y="253123"/>
                    </a:lnTo>
                    <a:lnTo>
                      <a:pt x="394174" y="239681"/>
                    </a:lnTo>
                    <a:lnTo>
                      <a:pt x="390398" y="226644"/>
                    </a:lnTo>
                    <a:lnTo>
                      <a:pt x="379674" y="251933"/>
                    </a:lnTo>
                    <a:lnTo>
                      <a:pt x="365223" y="274967"/>
                    </a:lnTo>
                    <a:lnTo>
                      <a:pt x="326656" y="312737"/>
                    </a:lnTo>
                    <a:lnTo>
                      <a:pt x="280119" y="336205"/>
                    </a:lnTo>
                    <a:lnTo>
                      <a:pt x="226809" y="344614"/>
                    </a:lnTo>
                    <a:lnTo>
                      <a:pt x="182723" y="338924"/>
                    </a:lnTo>
                    <a:lnTo>
                      <a:pt x="142863" y="322825"/>
                    </a:lnTo>
                    <a:lnTo>
                      <a:pt x="108685" y="297774"/>
                    </a:lnTo>
                    <a:lnTo>
                      <a:pt x="81647" y="265228"/>
                    </a:lnTo>
                    <a:lnTo>
                      <a:pt x="63207" y="226644"/>
                    </a:lnTo>
                    <a:lnTo>
                      <a:pt x="55001" y="186335"/>
                    </a:lnTo>
                    <a:lnTo>
                      <a:pt x="54432" y="172212"/>
                    </a:lnTo>
                    <a:lnTo>
                      <a:pt x="55631" y="151767"/>
                    </a:lnTo>
                    <a:lnTo>
                      <a:pt x="64820" y="113140"/>
                    </a:lnTo>
                    <a:lnTo>
                      <a:pt x="97873" y="57817"/>
                    </a:lnTo>
                    <a:lnTo>
                      <a:pt x="131908" y="28305"/>
                    </a:lnTo>
                    <a:lnTo>
                      <a:pt x="172887" y="8445"/>
                    </a:lnTo>
                    <a:lnTo>
                      <a:pt x="219049" y="0"/>
                    </a:lnTo>
                    <a:close/>
                  </a:path>
                </a:pathLst>
              </a:custGeom>
              <a:solidFill>
                <a:srgbClr val="8CCDF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" name="object 4"/>
              <p:cNvSpPr/>
              <p:nvPr/>
            </p:nvSpPr>
            <p:spPr>
              <a:xfrm>
                <a:off x="1093115" y="6738060"/>
                <a:ext cx="399415" cy="454025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4025">
                    <a:moveTo>
                      <a:pt x="177076" y="0"/>
                    </a:moveTo>
                    <a:lnTo>
                      <a:pt x="118454" y="8547"/>
                    </a:lnTo>
                    <a:lnTo>
                      <a:pt x="77476" y="28406"/>
                    </a:lnTo>
                    <a:lnTo>
                      <a:pt x="43441" y="57919"/>
                    </a:lnTo>
                    <a:lnTo>
                      <a:pt x="18110" y="95326"/>
                    </a:lnTo>
                    <a:lnTo>
                      <a:pt x="4706" y="132129"/>
                    </a:lnTo>
                    <a:lnTo>
                      <a:pt x="0" y="172313"/>
                    </a:lnTo>
                    <a:lnTo>
                      <a:pt x="571" y="186437"/>
                    </a:lnTo>
                    <a:lnTo>
                      <a:pt x="2254" y="200244"/>
                    </a:lnTo>
                    <a:lnTo>
                      <a:pt x="5004" y="213693"/>
                    </a:lnTo>
                    <a:lnTo>
                      <a:pt x="8775" y="226745"/>
                    </a:lnTo>
                    <a:lnTo>
                      <a:pt x="27221" y="188166"/>
                    </a:lnTo>
                    <a:lnTo>
                      <a:pt x="54262" y="155621"/>
                    </a:lnTo>
                    <a:lnTo>
                      <a:pt x="88440" y="130568"/>
                    </a:lnTo>
                    <a:lnTo>
                      <a:pt x="128297" y="114466"/>
                    </a:lnTo>
                    <a:lnTo>
                      <a:pt x="172377" y="108775"/>
                    </a:lnTo>
                    <a:lnTo>
                      <a:pt x="196113" y="110408"/>
                    </a:lnTo>
                    <a:lnTo>
                      <a:pt x="235077" y="120559"/>
                    </a:lnTo>
                    <a:lnTo>
                      <a:pt x="280437" y="146869"/>
                    </a:lnTo>
                    <a:lnTo>
                      <a:pt x="322545" y="196496"/>
                    </a:lnTo>
                    <a:lnTo>
                      <a:pt x="339742" y="239783"/>
                    </a:lnTo>
                    <a:lnTo>
                      <a:pt x="344741" y="281152"/>
                    </a:lnTo>
                    <a:lnTo>
                      <a:pt x="338781" y="326254"/>
                    </a:lnTo>
                    <a:lnTo>
                      <a:pt x="321942" y="366890"/>
                    </a:lnTo>
                    <a:lnTo>
                      <a:pt x="295789" y="401497"/>
                    </a:lnTo>
                    <a:lnTo>
                      <a:pt x="261884" y="428510"/>
                    </a:lnTo>
                    <a:lnTo>
                      <a:pt x="221792" y="446363"/>
                    </a:lnTo>
                    <a:lnTo>
                      <a:pt x="177076" y="453491"/>
                    </a:lnTo>
                    <a:lnTo>
                      <a:pt x="221955" y="448106"/>
                    </a:lnTo>
                    <a:lnTo>
                      <a:pt x="263701" y="434405"/>
                    </a:lnTo>
                    <a:lnTo>
                      <a:pt x="301435" y="413266"/>
                    </a:lnTo>
                    <a:lnTo>
                      <a:pt x="334278" y="385567"/>
                    </a:lnTo>
                    <a:lnTo>
                      <a:pt x="361352" y="352187"/>
                    </a:lnTo>
                    <a:lnTo>
                      <a:pt x="381778" y="314004"/>
                    </a:lnTo>
                    <a:lnTo>
                      <a:pt x="394678" y="271897"/>
                    </a:lnTo>
                    <a:lnTo>
                      <a:pt x="399173" y="226745"/>
                    </a:lnTo>
                    <a:lnTo>
                      <a:pt x="394678" y="181593"/>
                    </a:lnTo>
                    <a:lnTo>
                      <a:pt x="381778" y="139487"/>
                    </a:lnTo>
                    <a:lnTo>
                      <a:pt x="361352" y="101304"/>
                    </a:lnTo>
                    <a:lnTo>
                      <a:pt x="334278" y="67924"/>
                    </a:lnTo>
                    <a:lnTo>
                      <a:pt x="301435" y="40225"/>
                    </a:lnTo>
                    <a:lnTo>
                      <a:pt x="263701" y="19085"/>
                    </a:lnTo>
                    <a:lnTo>
                      <a:pt x="221955" y="5384"/>
                    </a:lnTo>
                    <a:lnTo>
                      <a:pt x="177076" y="0"/>
                    </a:lnTo>
                    <a:close/>
                  </a:path>
                </a:pathLst>
              </a:custGeom>
              <a:solidFill>
                <a:srgbClr val="5B92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" name="object 5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224989" y="6924309"/>
                <a:ext cx="81000" cy="81000"/>
              </a:xfrm>
              <a:prstGeom prst="rect">
                <a:avLst/>
              </a:prstGeom>
            </p:spPr>
          </p:pic>
        </p:grpSp>
        <p:grpSp>
          <p:nvGrpSpPr>
            <p:cNvPr id="6" name="object 6"/>
            <p:cNvGrpSpPr/>
            <p:nvPr/>
          </p:nvGrpSpPr>
          <p:grpSpPr>
            <a:xfrm>
              <a:off x="2096763" y="6853456"/>
              <a:ext cx="1389380" cy="212090"/>
              <a:chOff x="2096763" y="6853456"/>
              <a:chExt cx="1389380" cy="212090"/>
            </a:xfrm>
          </p:grpSpPr>
          <p:sp>
            <p:nvSpPr>
              <p:cNvPr id="7" name="object 7"/>
              <p:cNvSpPr/>
              <p:nvPr/>
            </p:nvSpPr>
            <p:spPr>
              <a:xfrm>
                <a:off x="2096763" y="6979186"/>
                <a:ext cx="1174115" cy="86360"/>
              </a:xfrm>
              <a:custGeom>
                <a:avLst/>
                <a:gdLst/>
                <a:ahLst/>
                <a:cxnLst/>
                <a:rect l="l" t="t" r="r" b="b"/>
                <a:pathLst>
                  <a:path w="1174114" h="86359">
                    <a:moveTo>
                      <a:pt x="10591" y="25920"/>
                    </a:moveTo>
                    <a:lnTo>
                      <a:pt x="0" y="25920"/>
                    </a:lnTo>
                    <a:lnTo>
                      <a:pt x="22428" y="84556"/>
                    </a:lnTo>
                    <a:lnTo>
                      <a:pt x="32092" y="84556"/>
                    </a:lnTo>
                    <a:lnTo>
                      <a:pt x="36839" y="72313"/>
                    </a:lnTo>
                    <a:lnTo>
                      <a:pt x="27571" y="72313"/>
                    </a:lnTo>
                    <a:lnTo>
                      <a:pt x="10591" y="25920"/>
                    </a:lnTo>
                    <a:close/>
                  </a:path>
                  <a:path w="1174114" h="86359">
                    <a:moveTo>
                      <a:pt x="54825" y="25920"/>
                    </a:moveTo>
                    <a:lnTo>
                      <a:pt x="44742" y="25920"/>
                    </a:lnTo>
                    <a:lnTo>
                      <a:pt x="27774" y="72313"/>
                    </a:lnTo>
                    <a:lnTo>
                      <a:pt x="36839" y="72313"/>
                    </a:lnTo>
                    <a:lnTo>
                      <a:pt x="54825" y="25920"/>
                    </a:lnTo>
                    <a:close/>
                  </a:path>
                  <a:path w="1174114" h="86359">
                    <a:moveTo>
                      <a:pt x="73736" y="25920"/>
                    </a:moveTo>
                    <a:lnTo>
                      <a:pt x="62204" y="25920"/>
                    </a:lnTo>
                    <a:lnTo>
                      <a:pt x="81965" y="60591"/>
                    </a:lnTo>
                    <a:lnTo>
                      <a:pt x="81965" y="84556"/>
                    </a:lnTo>
                    <a:lnTo>
                      <a:pt x="91325" y="84556"/>
                    </a:lnTo>
                    <a:lnTo>
                      <a:pt x="91325" y="60274"/>
                    </a:lnTo>
                    <a:lnTo>
                      <a:pt x="96852" y="50609"/>
                    </a:lnTo>
                    <a:lnTo>
                      <a:pt x="86791" y="50609"/>
                    </a:lnTo>
                    <a:lnTo>
                      <a:pt x="73736" y="25920"/>
                    </a:lnTo>
                    <a:close/>
                  </a:path>
                  <a:path w="1174114" h="86359">
                    <a:moveTo>
                      <a:pt x="110972" y="25920"/>
                    </a:moveTo>
                    <a:lnTo>
                      <a:pt x="100063" y="25920"/>
                    </a:lnTo>
                    <a:lnTo>
                      <a:pt x="87007" y="50609"/>
                    </a:lnTo>
                    <a:lnTo>
                      <a:pt x="96852" y="50609"/>
                    </a:lnTo>
                    <a:lnTo>
                      <a:pt x="110972" y="25920"/>
                    </a:lnTo>
                    <a:close/>
                  </a:path>
                  <a:path w="1174114" h="86359">
                    <a:moveTo>
                      <a:pt x="93179" y="0"/>
                    </a:moveTo>
                    <a:lnTo>
                      <a:pt x="80518" y="17386"/>
                    </a:lnTo>
                    <a:lnTo>
                      <a:pt x="86182" y="21704"/>
                    </a:lnTo>
                    <a:lnTo>
                      <a:pt x="99961" y="5245"/>
                    </a:lnTo>
                    <a:lnTo>
                      <a:pt x="93179" y="0"/>
                    </a:lnTo>
                    <a:close/>
                  </a:path>
                  <a:path w="1174114" h="86359">
                    <a:moveTo>
                      <a:pt x="158800" y="25920"/>
                    </a:moveTo>
                    <a:lnTo>
                      <a:pt x="119507" y="25920"/>
                    </a:lnTo>
                    <a:lnTo>
                      <a:pt x="119507" y="34251"/>
                    </a:lnTo>
                    <a:lnTo>
                      <a:pt x="145745" y="34251"/>
                    </a:lnTo>
                    <a:lnTo>
                      <a:pt x="119202" y="79413"/>
                    </a:lnTo>
                    <a:lnTo>
                      <a:pt x="119202" y="84556"/>
                    </a:lnTo>
                    <a:lnTo>
                      <a:pt x="161074" y="84556"/>
                    </a:lnTo>
                    <a:lnTo>
                      <a:pt x="161074" y="76225"/>
                    </a:lnTo>
                    <a:lnTo>
                      <a:pt x="131953" y="76225"/>
                    </a:lnTo>
                    <a:lnTo>
                      <a:pt x="158800" y="30657"/>
                    </a:lnTo>
                    <a:lnTo>
                      <a:pt x="158800" y="25920"/>
                    </a:lnTo>
                    <a:close/>
                  </a:path>
                  <a:path w="1174114" h="86359">
                    <a:moveTo>
                      <a:pt x="183210" y="25920"/>
                    </a:moveTo>
                    <a:lnTo>
                      <a:pt x="173850" y="25920"/>
                    </a:lnTo>
                    <a:lnTo>
                      <a:pt x="173850" y="84556"/>
                    </a:lnTo>
                    <a:lnTo>
                      <a:pt x="183210" y="84556"/>
                    </a:lnTo>
                    <a:lnTo>
                      <a:pt x="183210" y="67373"/>
                    </a:lnTo>
                    <a:lnTo>
                      <a:pt x="192786" y="56159"/>
                    </a:lnTo>
                    <a:lnTo>
                      <a:pt x="203461" y="56159"/>
                    </a:lnTo>
                    <a:lnTo>
                      <a:pt x="202729" y="54927"/>
                    </a:lnTo>
                    <a:lnTo>
                      <a:pt x="183210" y="54927"/>
                    </a:lnTo>
                    <a:lnTo>
                      <a:pt x="183210" y="25920"/>
                    </a:lnTo>
                    <a:close/>
                  </a:path>
                  <a:path w="1174114" h="86359">
                    <a:moveTo>
                      <a:pt x="203461" y="56159"/>
                    </a:moveTo>
                    <a:lnTo>
                      <a:pt x="192786" y="56159"/>
                    </a:lnTo>
                    <a:lnTo>
                      <a:pt x="209245" y="84556"/>
                    </a:lnTo>
                    <a:lnTo>
                      <a:pt x="220345" y="84556"/>
                    </a:lnTo>
                    <a:lnTo>
                      <a:pt x="203461" y="56159"/>
                    </a:lnTo>
                    <a:close/>
                  </a:path>
                  <a:path w="1174114" h="86359">
                    <a:moveTo>
                      <a:pt x="218605" y="25920"/>
                    </a:moveTo>
                    <a:lnTo>
                      <a:pt x="207289" y="25920"/>
                    </a:lnTo>
                    <a:lnTo>
                      <a:pt x="183210" y="54927"/>
                    </a:lnTo>
                    <a:lnTo>
                      <a:pt x="202729" y="54927"/>
                    </a:lnTo>
                    <a:lnTo>
                      <a:pt x="199059" y="48755"/>
                    </a:lnTo>
                    <a:lnTo>
                      <a:pt x="218605" y="25920"/>
                    </a:lnTo>
                    <a:close/>
                  </a:path>
                  <a:path w="1174114" h="86359">
                    <a:moveTo>
                      <a:pt x="240334" y="25920"/>
                    </a:moveTo>
                    <a:lnTo>
                      <a:pt x="230974" y="25920"/>
                    </a:lnTo>
                    <a:lnTo>
                      <a:pt x="230974" y="57086"/>
                    </a:lnTo>
                    <a:lnTo>
                      <a:pt x="232398" y="69382"/>
                    </a:lnTo>
                    <a:lnTo>
                      <a:pt x="236734" y="78381"/>
                    </a:lnTo>
                    <a:lnTo>
                      <a:pt x="244080" y="83907"/>
                    </a:lnTo>
                    <a:lnTo>
                      <a:pt x="254533" y="85788"/>
                    </a:lnTo>
                    <a:lnTo>
                      <a:pt x="265221" y="83907"/>
                    </a:lnTo>
                    <a:lnTo>
                      <a:pt x="272688" y="78381"/>
                    </a:lnTo>
                    <a:lnTo>
                      <a:pt x="273137" y="77457"/>
                    </a:lnTo>
                    <a:lnTo>
                      <a:pt x="245681" y="77457"/>
                    </a:lnTo>
                    <a:lnTo>
                      <a:pt x="240334" y="71183"/>
                    </a:lnTo>
                    <a:lnTo>
                      <a:pt x="240334" y="25920"/>
                    </a:lnTo>
                    <a:close/>
                  </a:path>
                  <a:path w="1174114" h="86359">
                    <a:moveTo>
                      <a:pt x="278498" y="25920"/>
                    </a:moveTo>
                    <a:lnTo>
                      <a:pt x="269138" y="25920"/>
                    </a:lnTo>
                    <a:lnTo>
                      <a:pt x="269138" y="71183"/>
                    </a:lnTo>
                    <a:lnTo>
                      <a:pt x="263791" y="77457"/>
                    </a:lnTo>
                    <a:lnTo>
                      <a:pt x="273137" y="77457"/>
                    </a:lnTo>
                    <a:lnTo>
                      <a:pt x="277068" y="69382"/>
                    </a:lnTo>
                    <a:lnTo>
                      <a:pt x="278498" y="57086"/>
                    </a:lnTo>
                    <a:lnTo>
                      <a:pt x="278498" y="25920"/>
                    </a:lnTo>
                    <a:close/>
                  </a:path>
                  <a:path w="1174114" h="86359">
                    <a:moveTo>
                      <a:pt x="310921" y="25920"/>
                    </a:moveTo>
                    <a:lnTo>
                      <a:pt x="296824" y="25920"/>
                    </a:lnTo>
                    <a:lnTo>
                      <a:pt x="296824" y="84556"/>
                    </a:lnTo>
                    <a:lnTo>
                      <a:pt x="306184" y="84556"/>
                    </a:lnTo>
                    <a:lnTo>
                      <a:pt x="306184" y="37439"/>
                    </a:lnTo>
                    <a:lnTo>
                      <a:pt x="315383" y="37439"/>
                    </a:lnTo>
                    <a:lnTo>
                      <a:pt x="310921" y="25920"/>
                    </a:lnTo>
                    <a:close/>
                  </a:path>
                  <a:path w="1174114" h="86359">
                    <a:moveTo>
                      <a:pt x="315383" y="37439"/>
                    </a:moveTo>
                    <a:lnTo>
                      <a:pt x="306184" y="37439"/>
                    </a:lnTo>
                    <a:lnTo>
                      <a:pt x="325107" y="84556"/>
                    </a:lnTo>
                    <a:lnTo>
                      <a:pt x="332409" y="84556"/>
                    </a:lnTo>
                    <a:lnTo>
                      <a:pt x="337665" y="71589"/>
                    </a:lnTo>
                    <a:lnTo>
                      <a:pt x="328612" y="71589"/>
                    </a:lnTo>
                    <a:lnTo>
                      <a:pt x="315383" y="37439"/>
                    </a:lnTo>
                    <a:close/>
                  </a:path>
                  <a:path w="1174114" h="86359">
                    <a:moveTo>
                      <a:pt x="360908" y="37337"/>
                    </a:moveTo>
                    <a:lnTo>
                      <a:pt x="351548" y="37337"/>
                    </a:lnTo>
                    <a:lnTo>
                      <a:pt x="351548" y="84556"/>
                    </a:lnTo>
                    <a:lnTo>
                      <a:pt x="360908" y="84556"/>
                    </a:lnTo>
                    <a:lnTo>
                      <a:pt x="360908" y="37337"/>
                    </a:lnTo>
                    <a:close/>
                  </a:path>
                  <a:path w="1174114" h="86359">
                    <a:moveTo>
                      <a:pt x="360908" y="25920"/>
                    </a:moveTo>
                    <a:lnTo>
                      <a:pt x="346811" y="25920"/>
                    </a:lnTo>
                    <a:lnTo>
                      <a:pt x="328714" y="71589"/>
                    </a:lnTo>
                    <a:lnTo>
                      <a:pt x="337665" y="71589"/>
                    </a:lnTo>
                    <a:lnTo>
                      <a:pt x="351548" y="37337"/>
                    </a:lnTo>
                    <a:lnTo>
                      <a:pt x="360908" y="37337"/>
                    </a:lnTo>
                    <a:lnTo>
                      <a:pt x="360908" y="25920"/>
                    </a:lnTo>
                    <a:close/>
                  </a:path>
                  <a:path w="1174114" h="86359">
                    <a:moveTo>
                      <a:pt x="440321" y="24688"/>
                    </a:moveTo>
                    <a:lnTo>
                      <a:pt x="434467" y="24688"/>
                    </a:lnTo>
                    <a:lnTo>
                      <a:pt x="422015" y="27003"/>
                    </a:lnTo>
                    <a:lnTo>
                      <a:pt x="411883" y="33408"/>
                    </a:lnTo>
                    <a:lnTo>
                      <a:pt x="405070" y="43092"/>
                    </a:lnTo>
                    <a:lnTo>
                      <a:pt x="402577" y="55244"/>
                    </a:lnTo>
                    <a:lnTo>
                      <a:pt x="405052" y="67871"/>
                    </a:lnTo>
                    <a:lnTo>
                      <a:pt x="411818" y="77498"/>
                    </a:lnTo>
                    <a:lnTo>
                      <a:pt x="421881" y="83634"/>
                    </a:lnTo>
                    <a:lnTo>
                      <a:pt x="434251" y="85788"/>
                    </a:lnTo>
                    <a:lnTo>
                      <a:pt x="440639" y="85788"/>
                    </a:lnTo>
                    <a:lnTo>
                      <a:pt x="446595" y="83832"/>
                    </a:lnTo>
                    <a:lnTo>
                      <a:pt x="451637" y="80340"/>
                    </a:lnTo>
                    <a:lnTo>
                      <a:pt x="449632" y="77457"/>
                    </a:lnTo>
                    <a:lnTo>
                      <a:pt x="434251" y="77457"/>
                    </a:lnTo>
                    <a:lnTo>
                      <a:pt x="425378" y="75910"/>
                    </a:lnTo>
                    <a:lnTo>
                      <a:pt x="418490" y="71480"/>
                    </a:lnTo>
                    <a:lnTo>
                      <a:pt x="414030" y="64486"/>
                    </a:lnTo>
                    <a:lnTo>
                      <a:pt x="412445" y="55244"/>
                    </a:lnTo>
                    <a:lnTo>
                      <a:pt x="414103" y="46344"/>
                    </a:lnTo>
                    <a:lnTo>
                      <a:pt x="418693" y="39308"/>
                    </a:lnTo>
                    <a:lnTo>
                      <a:pt x="425636" y="34683"/>
                    </a:lnTo>
                    <a:lnTo>
                      <a:pt x="434352" y="33019"/>
                    </a:lnTo>
                    <a:lnTo>
                      <a:pt x="447986" y="33019"/>
                    </a:lnTo>
                    <a:lnTo>
                      <a:pt x="450303" y="29209"/>
                    </a:lnTo>
                    <a:lnTo>
                      <a:pt x="445668" y="26327"/>
                    </a:lnTo>
                    <a:lnTo>
                      <a:pt x="440321" y="24688"/>
                    </a:lnTo>
                    <a:close/>
                  </a:path>
                  <a:path w="1174114" h="86359">
                    <a:moveTo>
                      <a:pt x="446913" y="73545"/>
                    </a:moveTo>
                    <a:lnTo>
                      <a:pt x="443001" y="76123"/>
                    </a:lnTo>
                    <a:lnTo>
                      <a:pt x="438683" y="77457"/>
                    </a:lnTo>
                    <a:lnTo>
                      <a:pt x="449632" y="77457"/>
                    </a:lnTo>
                    <a:lnTo>
                      <a:pt x="446913" y="73545"/>
                    </a:lnTo>
                    <a:close/>
                  </a:path>
                  <a:path w="1174114" h="86359">
                    <a:moveTo>
                      <a:pt x="447986" y="33019"/>
                    </a:moveTo>
                    <a:lnTo>
                      <a:pt x="438581" y="33019"/>
                    </a:lnTo>
                    <a:lnTo>
                      <a:pt x="442480" y="34251"/>
                    </a:lnTo>
                    <a:lnTo>
                      <a:pt x="445985" y="36309"/>
                    </a:lnTo>
                    <a:lnTo>
                      <a:pt x="447986" y="33019"/>
                    </a:lnTo>
                    <a:close/>
                  </a:path>
                  <a:path w="1174114" h="86359">
                    <a:moveTo>
                      <a:pt x="423037" y="1536"/>
                    </a:moveTo>
                    <a:lnTo>
                      <a:pt x="417487" y="5245"/>
                    </a:lnTo>
                    <a:lnTo>
                      <a:pt x="427977" y="21399"/>
                    </a:lnTo>
                    <a:lnTo>
                      <a:pt x="437032" y="21399"/>
                    </a:lnTo>
                    <a:lnTo>
                      <a:pt x="441395" y="14808"/>
                    </a:lnTo>
                    <a:lnTo>
                      <a:pt x="432612" y="14808"/>
                    </a:lnTo>
                    <a:lnTo>
                      <a:pt x="423037" y="1536"/>
                    </a:lnTo>
                    <a:close/>
                  </a:path>
                  <a:path w="1174114" h="86359">
                    <a:moveTo>
                      <a:pt x="442175" y="1536"/>
                    </a:moveTo>
                    <a:lnTo>
                      <a:pt x="432612" y="14808"/>
                    </a:lnTo>
                    <a:lnTo>
                      <a:pt x="441395" y="14808"/>
                    </a:lnTo>
                    <a:lnTo>
                      <a:pt x="447725" y="5245"/>
                    </a:lnTo>
                    <a:lnTo>
                      <a:pt x="442175" y="1536"/>
                    </a:lnTo>
                    <a:close/>
                  </a:path>
                  <a:path w="1174114" h="86359">
                    <a:moveTo>
                      <a:pt x="500938" y="25920"/>
                    </a:moveTo>
                    <a:lnTo>
                      <a:pt x="464934" y="25920"/>
                    </a:lnTo>
                    <a:lnTo>
                      <a:pt x="464934" y="84556"/>
                    </a:lnTo>
                    <a:lnTo>
                      <a:pt x="500938" y="84556"/>
                    </a:lnTo>
                    <a:lnTo>
                      <a:pt x="500938" y="76225"/>
                    </a:lnTo>
                    <a:lnTo>
                      <a:pt x="474294" y="76225"/>
                    </a:lnTo>
                    <a:lnTo>
                      <a:pt x="474294" y="58635"/>
                    </a:lnTo>
                    <a:lnTo>
                      <a:pt x="500938" y="58635"/>
                    </a:lnTo>
                    <a:lnTo>
                      <a:pt x="500938" y="50304"/>
                    </a:lnTo>
                    <a:lnTo>
                      <a:pt x="474294" y="50304"/>
                    </a:lnTo>
                    <a:lnTo>
                      <a:pt x="474294" y="34251"/>
                    </a:lnTo>
                    <a:lnTo>
                      <a:pt x="500938" y="34251"/>
                    </a:lnTo>
                    <a:lnTo>
                      <a:pt x="500938" y="25920"/>
                    </a:lnTo>
                    <a:close/>
                  </a:path>
                  <a:path w="1174114" h="86359">
                    <a:moveTo>
                      <a:pt x="519430" y="70777"/>
                    </a:moveTo>
                    <a:lnTo>
                      <a:pt x="513461" y="77152"/>
                    </a:lnTo>
                    <a:lnTo>
                      <a:pt x="519633" y="83121"/>
                    </a:lnTo>
                    <a:lnTo>
                      <a:pt x="526122" y="85788"/>
                    </a:lnTo>
                    <a:lnTo>
                      <a:pt x="534352" y="85788"/>
                    </a:lnTo>
                    <a:lnTo>
                      <a:pt x="541086" y="84777"/>
                    </a:lnTo>
                    <a:lnTo>
                      <a:pt x="547878" y="81557"/>
                    </a:lnTo>
                    <a:lnTo>
                      <a:pt x="551648" y="77457"/>
                    </a:lnTo>
                    <a:lnTo>
                      <a:pt x="528789" y="77457"/>
                    </a:lnTo>
                    <a:lnTo>
                      <a:pt x="524776" y="75704"/>
                    </a:lnTo>
                    <a:lnTo>
                      <a:pt x="519430" y="70777"/>
                    </a:lnTo>
                    <a:close/>
                  </a:path>
                  <a:path w="1174114" h="86359">
                    <a:moveTo>
                      <a:pt x="542163" y="24688"/>
                    </a:moveTo>
                    <a:lnTo>
                      <a:pt x="524878" y="24688"/>
                    </a:lnTo>
                    <a:lnTo>
                      <a:pt x="516343" y="29933"/>
                    </a:lnTo>
                    <a:lnTo>
                      <a:pt x="516343" y="50914"/>
                    </a:lnTo>
                    <a:lnTo>
                      <a:pt x="523341" y="54317"/>
                    </a:lnTo>
                    <a:lnTo>
                      <a:pt x="537845" y="59347"/>
                    </a:lnTo>
                    <a:lnTo>
                      <a:pt x="545350" y="60998"/>
                    </a:lnTo>
                    <a:lnTo>
                      <a:pt x="545350" y="74675"/>
                    </a:lnTo>
                    <a:lnTo>
                      <a:pt x="539902" y="77457"/>
                    </a:lnTo>
                    <a:lnTo>
                      <a:pt x="551648" y="77457"/>
                    </a:lnTo>
                    <a:lnTo>
                      <a:pt x="553126" y="75849"/>
                    </a:lnTo>
                    <a:lnTo>
                      <a:pt x="555231" y="67373"/>
                    </a:lnTo>
                    <a:lnTo>
                      <a:pt x="555231" y="56476"/>
                    </a:lnTo>
                    <a:lnTo>
                      <a:pt x="547204" y="52870"/>
                    </a:lnTo>
                    <a:lnTo>
                      <a:pt x="532498" y="47929"/>
                    </a:lnTo>
                    <a:lnTo>
                      <a:pt x="525703" y="46393"/>
                    </a:lnTo>
                    <a:lnTo>
                      <a:pt x="525703" y="35699"/>
                    </a:lnTo>
                    <a:lnTo>
                      <a:pt x="529615" y="33019"/>
                    </a:lnTo>
                    <a:lnTo>
                      <a:pt x="550784" y="33019"/>
                    </a:lnTo>
                    <a:lnTo>
                      <a:pt x="552653" y="30556"/>
                    </a:lnTo>
                    <a:lnTo>
                      <a:pt x="547306" y="26847"/>
                    </a:lnTo>
                    <a:lnTo>
                      <a:pt x="542163" y="24688"/>
                    </a:lnTo>
                    <a:close/>
                  </a:path>
                  <a:path w="1174114" h="86359">
                    <a:moveTo>
                      <a:pt x="550784" y="33019"/>
                    </a:moveTo>
                    <a:lnTo>
                      <a:pt x="540308" y="33019"/>
                    </a:lnTo>
                    <a:lnTo>
                      <a:pt x="544220" y="35077"/>
                    </a:lnTo>
                    <a:lnTo>
                      <a:pt x="547509" y="37337"/>
                    </a:lnTo>
                    <a:lnTo>
                      <a:pt x="550784" y="33019"/>
                    </a:lnTo>
                    <a:close/>
                  </a:path>
                  <a:path w="1174114" h="86359">
                    <a:moveTo>
                      <a:pt x="579348" y="25920"/>
                    </a:moveTo>
                    <a:lnTo>
                      <a:pt x="569988" y="25920"/>
                    </a:lnTo>
                    <a:lnTo>
                      <a:pt x="569988" y="84556"/>
                    </a:lnTo>
                    <a:lnTo>
                      <a:pt x="579348" y="84556"/>
                    </a:lnTo>
                    <a:lnTo>
                      <a:pt x="579348" y="67373"/>
                    </a:lnTo>
                    <a:lnTo>
                      <a:pt x="588924" y="56159"/>
                    </a:lnTo>
                    <a:lnTo>
                      <a:pt x="599600" y="56159"/>
                    </a:lnTo>
                    <a:lnTo>
                      <a:pt x="598867" y="54927"/>
                    </a:lnTo>
                    <a:lnTo>
                      <a:pt x="579348" y="54927"/>
                    </a:lnTo>
                    <a:lnTo>
                      <a:pt x="579348" y="25920"/>
                    </a:lnTo>
                    <a:close/>
                  </a:path>
                  <a:path w="1174114" h="86359">
                    <a:moveTo>
                      <a:pt x="599600" y="56159"/>
                    </a:moveTo>
                    <a:lnTo>
                      <a:pt x="588924" y="56159"/>
                    </a:lnTo>
                    <a:lnTo>
                      <a:pt x="605383" y="84556"/>
                    </a:lnTo>
                    <a:lnTo>
                      <a:pt x="616483" y="84556"/>
                    </a:lnTo>
                    <a:lnTo>
                      <a:pt x="599600" y="56159"/>
                    </a:lnTo>
                    <a:close/>
                  </a:path>
                  <a:path w="1174114" h="86359">
                    <a:moveTo>
                      <a:pt x="614743" y="25920"/>
                    </a:moveTo>
                    <a:lnTo>
                      <a:pt x="603427" y="25920"/>
                    </a:lnTo>
                    <a:lnTo>
                      <a:pt x="579348" y="54927"/>
                    </a:lnTo>
                    <a:lnTo>
                      <a:pt x="598867" y="54927"/>
                    </a:lnTo>
                    <a:lnTo>
                      <a:pt x="595198" y="48755"/>
                    </a:lnTo>
                    <a:lnTo>
                      <a:pt x="614743" y="25920"/>
                    </a:lnTo>
                    <a:close/>
                  </a:path>
                  <a:path w="1174114" h="86359">
                    <a:moveTo>
                      <a:pt x="664514" y="25920"/>
                    </a:moveTo>
                    <a:lnTo>
                      <a:pt x="628510" y="25920"/>
                    </a:lnTo>
                    <a:lnTo>
                      <a:pt x="628510" y="84556"/>
                    </a:lnTo>
                    <a:lnTo>
                      <a:pt x="664514" y="84556"/>
                    </a:lnTo>
                    <a:lnTo>
                      <a:pt x="664514" y="76225"/>
                    </a:lnTo>
                    <a:lnTo>
                      <a:pt x="637870" y="76225"/>
                    </a:lnTo>
                    <a:lnTo>
                      <a:pt x="637870" y="58635"/>
                    </a:lnTo>
                    <a:lnTo>
                      <a:pt x="664514" y="58635"/>
                    </a:lnTo>
                    <a:lnTo>
                      <a:pt x="664514" y="50304"/>
                    </a:lnTo>
                    <a:lnTo>
                      <a:pt x="637870" y="50304"/>
                    </a:lnTo>
                    <a:lnTo>
                      <a:pt x="637870" y="34251"/>
                    </a:lnTo>
                    <a:lnTo>
                      <a:pt x="664514" y="34251"/>
                    </a:lnTo>
                    <a:lnTo>
                      <a:pt x="664514" y="25920"/>
                    </a:lnTo>
                    <a:close/>
                  </a:path>
                  <a:path w="1174114" h="86359">
                    <a:moveTo>
                      <a:pt x="653719" y="0"/>
                    </a:moveTo>
                    <a:lnTo>
                      <a:pt x="641057" y="17386"/>
                    </a:lnTo>
                    <a:lnTo>
                      <a:pt x="646722" y="21704"/>
                    </a:lnTo>
                    <a:lnTo>
                      <a:pt x="660501" y="5245"/>
                    </a:lnTo>
                    <a:lnTo>
                      <a:pt x="653719" y="0"/>
                    </a:lnTo>
                    <a:close/>
                  </a:path>
                  <a:path w="1174114" h="86359">
                    <a:moveTo>
                      <a:pt x="722541" y="25920"/>
                    </a:moveTo>
                    <a:lnTo>
                      <a:pt x="709269" y="25920"/>
                    </a:lnTo>
                    <a:lnTo>
                      <a:pt x="709269" y="84556"/>
                    </a:lnTo>
                    <a:lnTo>
                      <a:pt x="718629" y="84556"/>
                    </a:lnTo>
                    <a:lnTo>
                      <a:pt x="718629" y="61201"/>
                    </a:lnTo>
                    <a:lnTo>
                      <a:pt x="737050" y="61201"/>
                    </a:lnTo>
                    <a:lnTo>
                      <a:pt x="736117" y="59969"/>
                    </a:lnTo>
                    <a:lnTo>
                      <a:pt x="744448" y="58013"/>
                    </a:lnTo>
                    <a:lnTo>
                      <a:pt x="748890" y="53073"/>
                    </a:lnTo>
                    <a:lnTo>
                      <a:pt x="718629" y="53073"/>
                    </a:lnTo>
                    <a:lnTo>
                      <a:pt x="718629" y="34048"/>
                    </a:lnTo>
                    <a:lnTo>
                      <a:pt x="747175" y="34048"/>
                    </a:lnTo>
                    <a:lnTo>
                      <a:pt x="743518" y="30022"/>
                    </a:lnTo>
                    <a:lnTo>
                      <a:pt x="734985" y="26915"/>
                    </a:lnTo>
                    <a:lnTo>
                      <a:pt x="722541" y="25920"/>
                    </a:lnTo>
                    <a:close/>
                  </a:path>
                  <a:path w="1174114" h="86359">
                    <a:moveTo>
                      <a:pt x="737050" y="61201"/>
                    </a:moveTo>
                    <a:lnTo>
                      <a:pt x="725525" y="61201"/>
                    </a:lnTo>
                    <a:lnTo>
                      <a:pt x="742899" y="84556"/>
                    </a:lnTo>
                    <a:lnTo>
                      <a:pt x="754735" y="84556"/>
                    </a:lnTo>
                    <a:lnTo>
                      <a:pt x="737050" y="61201"/>
                    </a:lnTo>
                    <a:close/>
                  </a:path>
                  <a:path w="1174114" h="86359">
                    <a:moveTo>
                      <a:pt x="747175" y="34048"/>
                    </a:moveTo>
                    <a:lnTo>
                      <a:pt x="736625" y="34048"/>
                    </a:lnTo>
                    <a:lnTo>
                      <a:pt x="740130" y="36410"/>
                    </a:lnTo>
                    <a:lnTo>
                      <a:pt x="740130" y="50914"/>
                    </a:lnTo>
                    <a:lnTo>
                      <a:pt x="733958" y="53073"/>
                    </a:lnTo>
                    <a:lnTo>
                      <a:pt x="748890" y="53073"/>
                    </a:lnTo>
                    <a:lnTo>
                      <a:pt x="749998" y="51841"/>
                    </a:lnTo>
                    <a:lnTo>
                      <a:pt x="749998" y="43306"/>
                    </a:lnTo>
                    <a:lnTo>
                      <a:pt x="748426" y="35425"/>
                    </a:lnTo>
                    <a:lnTo>
                      <a:pt x="747175" y="34048"/>
                    </a:lnTo>
                    <a:close/>
                  </a:path>
                  <a:path w="1174114" h="86359">
                    <a:moveTo>
                      <a:pt x="803529" y="25920"/>
                    </a:moveTo>
                    <a:lnTo>
                      <a:pt x="767524" y="25920"/>
                    </a:lnTo>
                    <a:lnTo>
                      <a:pt x="767524" y="84556"/>
                    </a:lnTo>
                    <a:lnTo>
                      <a:pt x="803529" y="84556"/>
                    </a:lnTo>
                    <a:lnTo>
                      <a:pt x="803529" y="76225"/>
                    </a:lnTo>
                    <a:lnTo>
                      <a:pt x="776884" y="76225"/>
                    </a:lnTo>
                    <a:lnTo>
                      <a:pt x="776884" y="58635"/>
                    </a:lnTo>
                    <a:lnTo>
                      <a:pt x="803529" y="58635"/>
                    </a:lnTo>
                    <a:lnTo>
                      <a:pt x="803529" y="50304"/>
                    </a:lnTo>
                    <a:lnTo>
                      <a:pt x="776884" y="50304"/>
                    </a:lnTo>
                    <a:lnTo>
                      <a:pt x="776884" y="34251"/>
                    </a:lnTo>
                    <a:lnTo>
                      <a:pt x="803529" y="34251"/>
                    </a:lnTo>
                    <a:lnTo>
                      <a:pt x="803529" y="25920"/>
                    </a:lnTo>
                    <a:close/>
                  </a:path>
                  <a:path w="1174114" h="86359">
                    <a:moveTo>
                      <a:pt x="837844" y="25920"/>
                    </a:moveTo>
                    <a:lnTo>
                      <a:pt x="820966" y="25920"/>
                    </a:lnTo>
                    <a:lnTo>
                      <a:pt x="820966" y="84556"/>
                    </a:lnTo>
                    <a:lnTo>
                      <a:pt x="830338" y="84556"/>
                    </a:lnTo>
                    <a:lnTo>
                      <a:pt x="830338" y="62649"/>
                    </a:lnTo>
                    <a:lnTo>
                      <a:pt x="840930" y="62649"/>
                    </a:lnTo>
                    <a:lnTo>
                      <a:pt x="844321" y="62229"/>
                    </a:lnTo>
                    <a:lnTo>
                      <a:pt x="847407" y="61404"/>
                    </a:lnTo>
                    <a:lnTo>
                      <a:pt x="855738" y="59042"/>
                    </a:lnTo>
                    <a:lnTo>
                      <a:pt x="859896" y="54317"/>
                    </a:lnTo>
                    <a:lnTo>
                      <a:pt x="830338" y="54317"/>
                    </a:lnTo>
                    <a:lnTo>
                      <a:pt x="830338" y="34251"/>
                    </a:lnTo>
                    <a:lnTo>
                      <a:pt x="861707" y="34251"/>
                    </a:lnTo>
                    <a:lnTo>
                      <a:pt x="861707" y="33845"/>
                    </a:lnTo>
                    <a:lnTo>
                      <a:pt x="853579" y="27774"/>
                    </a:lnTo>
                    <a:lnTo>
                      <a:pt x="843495" y="26327"/>
                    </a:lnTo>
                    <a:lnTo>
                      <a:pt x="841032" y="26022"/>
                    </a:lnTo>
                    <a:lnTo>
                      <a:pt x="837844" y="25920"/>
                    </a:lnTo>
                    <a:close/>
                  </a:path>
                  <a:path w="1174114" h="86359">
                    <a:moveTo>
                      <a:pt x="861707" y="34251"/>
                    </a:moveTo>
                    <a:lnTo>
                      <a:pt x="841235" y="34251"/>
                    </a:lnTo>
                    <a:lnTo>
                      <a:pt x="843089" y="34556"/>
                    </a:lnTo>
                    <a:lnTo>
                      <a:pt x="844626" y="35077"/>
                    </a:lnTo>
                    <a:lnTo>
                      <a:pt x="849363" y="36410"/>
                    </a:lnTo>
                    <a:lnTo>
                      <a:pt x="851827" y="39700"/>
                    </a:lnTo>
                    <a:lnTo>
                      <a:pt x="851827" y="48653"/>
                    </a:lnTo>
                    <a:lnTo>
                      <a:pt x="849668" y="51536"/>
                    </a:lnTo>
                    <a:lnTo>
                      <a:pt x="843394" y="54000"/>
                    </a:lnTo>
                    <a:lnTo>
                      <a:pt x="840727" y="54317"/>
                    </a:lnTo>
                    <a:lnTo>
                      <a:pt x="859896" y="54317"/>
                    </a:lnTo>
                    <a:lnTo>
                      <a:pt x="861707" y="52260"/>
                    </a:lnTo>
                    <a:lnTo>
                      <a:pt x="861707" y="34251"/>
                    </a:lnTo>
                    <a:close/>
                  </a:path>
                  <a:path w="1174114" h="86359">
                    <a:moveTo>
                      <a:pt x="883602" y="25920"/>
                    </a:moveTo>
                    <a:lnTo>
                      <a:pt x="874242" y="25920"/>
                    </a:lnTo>
                    <a:lnTo>
                      <a:pt x="874242" y="57086"/>
                    </a:lnTo>
                    <a:lnTo>
                      <a:pt x="875665" y="69382"/>
                    </a:lnTo>
                    <a:lnTo>
                      <a:pt x="880000" y="78381"/>
                    </a:lnTo>
                    <a:lnTo>
                      <a:pt x="887342" y="83907"/>
                    </a:lnTo>
                    <a:lnTo>
                      <a:pt x="897788" y="85788"/>
                    </a:lnTo>
                    <a:lnTo>
                      <a:pt x="908478" y="83907"/>
                    </a:lnTo>
                    <a:lnTo>
                      <a:pt x="915949" y="78381"/>
                    </a:lnTo>
                    <a:lnTo>
                      <a:pt x="916399" y="77457"/>
                    </a:lnTo>
                    <a:lnTo>
                      <a:pt x="888949" y="77457"/>
                    </a:lnTo>
                    <a:lnTo>
                      <a:pt x="883602" y="71183"/>
                    </a:lnTo>
                    <a:lnTo>
                      <a:pt x="883602" y="25920"/>
                    </a:lnTo>
                    <a:close/>
                  </a:path>
                  <a:path w="1174114" h="86359">
                    <a:moveTo>
                      <a:pt x="921766" y="25920"/>
                    </a:moveTo>
                    <a:lnTo>
                      <a:pt x="912406" y="25920"/>
                    </a:lnTo>
                    <a:lnTo>
                      <a:pt x="912406" y="71183"/>
                    </a:lnTo>
                    <a:lnTo>
                      <a:pt x="907046" y="77457"/>
                    </a:lnTo>
                    <a:lnTo>
                      <a:pt x="916399" y="77457"/>
                    </a:lnTo>
                    <a:lnTo>
                      <a:pt x="920334" y="69382"/>
                    </a:lnTo>
                    <a:lnTo>
                      <a:pt x="921766" y="57086"/>
                    </a:lnTo>
                    <a:lnTo>
                      <a:pt x="921766" y="25920"/>
                    </a:lnTo>
                    <a:close/>
                  </a:path>
                  <a:path w="1174114" h="86359">
                    <a:moveTo>
                      <a:pt x="959840" y="25920"/>
                    </a:moveTo>
                    <a:lnTo>
                      <a:pt x="940079" y="25920"/>
                    </a:lnTo>
                    <a:lnTo>
                      <a:pt x="940079" y="84556"/>
                    </a:lnTo>
                    <a:lnTo>
                      <a:pt x="959840" y="84556"/>
                    </a:lnTo>
                    <a:lnTo>
                      <a:pt x="965898" y="84035"/>
                    </a:lnTo>
                    <a:lnTo>
                      <a:pt x="977112" y="79717"/>
                    </a:lnTo>
                    <a:lnTo>
                      <a:pt x="979484" y="76428"/>
                    </a:lnTo>
                    <a:lnTo>
                      <a:pt x="949439" y="76428"/>
                    </a:lnTo>
                    <a:lnTo>
                      <a:pt x="949439" y="58737"/>
                    </a:lnTo>
                    <a:lnTo>
                      <a:pt x="978858" y="58737"/>
                    </a:lnTo>
                    <a:lnTo>
                      <a:pt x="976807" y="56375"/>
                    </a:lnTo>
                    <a:lnTo>
                      <a:pt x="968883" y="54101"/>
                    </a:lnTo>
                    <a:lnTo>
                      <a:pt x="975677" y="51638"/>
                    </a:lnTo>
                    <a:lnTo>
                      <a:pt x="976298" y="50609"/>
                    </a:lnTo>
                    <a:lnTo>
                      <a:pt x="949439" y="50609"/>
                    </a:lnTo>
                    <a:lnTo>
                      <a:pt x="949439" y="34048"/>
                    </a:lnTo>
                    <a:lnTo>
                      <a:pt x="977738" y="34048"/>
                    </a:lnTo>
                    <a:lnTo>
                      <a:pt x="975156" y="30962"/>
                    </a:lnTo>
                    <a:lnTo>
                      <a:pt x="969505" y="28384"/>
                    </a:lnTo>
                    <a:lnTo>
                      <a:pt x="964971" y="26428"/>
                    </a:lnTo>
                    <a:lnTo>
                      <a:pt x="959840" y="25920"/>
                    </a:lnTo>
                    <a:close/>
                  </a:path>
                  <a:path w="1174114" h="86359">
                    <a:moveTo>
                      <a:pt x="978858" y="58737"/>
                    </a:moveTo>
                    <a:lnTo>
                      <a:pt x="966317" y="58737"/>
                    </a:lnTo>
                    <a:lnTo>
                      <a:pt x="970940" y="61925"/>
                    </a:lnTo>
                    <a:lnTo>
                      <a:pt x="970940" y="70777"/>
                    </a:lnTo>
                    <a:lnTo>
                      <a:pt x="969302" y="73444"/>
                    </a:lnTo>
                    <a:lnTo>
                      <a:pt x="966216" y="74777"/>
                    </a:lnTo>
                    <a:lnTo>
                      <a:pt x="963028" y="76225"/>
                    </a:lnTo>
                    <a:lnTo>
                      <a:pt x="958697" y="76428"/>
                    </a:lnTo>
                    <a:lnTo>
                      <a:pt x="979484" y="76428"/>
                    </a:lnTo>
                    <a:lnTo>
                      <a:pt x="980821" y="74574"/>
                    </a:lnTo>
                    <a:lnTo>
                      <a:pt x="980821" y="60998"/>
                    </a:lnTo>
                    <a:lnTo>
                      <a:pt x="978858" y="58737"/>
                    </a:lnTo>
                    <a:close/>
                  </a:path>
                  <a:path w="1174114" h="86359">
                    <a:moveTo>
                      <a:pt x="977738" y="34048"/>
                    </a:moveTo>
                    <a:lnTo>
                      <a:pt x="964260" y="34048"/>
                    </a:lnTo>
                    <a:lnTo>
                      <a:pt x="968984" y="36309"/>
                    </a:lnTo>
                    <a:lnTo>
                      <a:pt x="968984" y="47929"/>
                    </a:lnTo>
                    <a:lnTo>
                      <a:pt x="963739" y="50609"/>
                    </a:lnTo>
                    <a:lnTo>
                      <a:pt x="976298" y="50609"/>
                    </a:lnTo>
                    <a:lnTo>
                      <a:pt x="978344" y="47218"/>
                    </a:lnTo>
                    <a:lnTo>
                      <a:pt x="978344" y="34772"/>
                    </a:lnTo>
                    <a:lnTo>
                      <a:pt x="977738" y="34048"/>
                    </a:lnTo>
                    <a:close/>
                  </a:path>
                  <a:path w="1174114" h="86359">
                    <a:moveTo>
                      <a:pt x="1005979" y="25920"/>
                    </a:moveTo>
                    <a:lnTo>
                      <a:pt x="996619" y="25920"/>
                    </a:lnTo>
                    <a:lnTo>
                      <a:pt x="996619" y="84556"/>
                    </a:lnTo>
                    <a:lnTo>
                      <a:pt x="1031494" y="84556"/>
                    </a:lnTo>
                    <a:lnTo>
                      <a:pt x="1031494" y="76225"/>
                    </a:lnTo>
                    <a:lnTo>
                      <a:pt x="1005979" y="76225"/>
                    </a:lnTo>
                    <a:lnTo>
                      <a:pt x="1005979" y="25920"/>
                    </a:lnTo>
                    <a:close/>
                  </a:path>
                  <a:path w="1174114" h="86359">
                    <a:moveTo>
                      <a:pt x="1052880" y="25920"/>
                    </a:moveTo>
                    <a:lnTo>
                      <a:pt x="1043520" y="25920"/>
                    </a:lnTo>
                    <a:lnTo>
                      <a:pt x="1043520" y="84556"/>
                    </a:lnTo>
                    <a:lnTo>
                      <a:pt x="1052880" y="84556"/>
                    </a:lnTo>
                    <a:lnTo>
                      <a:pt x="1052880" y="25920"/>
                    </a:lnTo>
                    <a:close/>
                  </a:path>
                  <a:path w="1174114" h="86359">
                    <a:moveTo>
                      <a:pt x="1081201" y="25920"/>
                    </a:moveTo>
                    <a:lnTo>
                      <a:pt x="1071841" y="25920"/>
                    </a:lnTo>
                    <a:lnTo>
                      <a:pt x="1071841" y="84556"/>
                    </a:lnTo>
                    <a:lnTo>
                      <a:pt x="1081201" y="84556"/>
                    </a:lnTo>
                    <a:lnTo>
                      <a:pt x="1081201" y="67373"/>
                    </a:lnTo>
                    <a:lnTo>
                      <a:pt x="1090764" y="56159"/>
                    </a:lnTo>
                    <a:lnTo>
                      <a:pt x="1101443" y="56159"/>
                    </a:lnTo>
                    <a:lnTo>
                      <a:pt x="1100710" y="54927"/>
                    </a:lnTo>
                    <a:lnTo>
                      <a:pt x="1081201" y="54927"/>
                    </a:lnTo>
                    <a:lnTo>
                      <a:pt x="1081201" y="25920"/>
                    </a:lnTo>
                    <a:close/>
                  </a:path>
                  <a:path w="1174114" h="86359">
                    <a:moveTo>
                      <a:pt x="1101443" y="56159"/>
                    </a:moveTo>
                    <a:lnTo>
                      <a:pt x="1090764" y="56159"/>
                    </a:lnTo>
                    <a:lnTo>
                      <a:pt x="1107224" y="84556"/>
                    </a:lnTo>
                    <a:lnTo>
                      <a:pt x="1118336" y="84556"/>
                    </a:lnTo>
                    <a:lnTo>
                      <a:pt x="1101443" y="56159"/>
                    </a:lnTo>
                    <a:close/>
                  </a:path>
                  <a:path w="1174114" h="86359">
                    <a:moveTo>
                      <a:pt x="1116584" y="25920"/>
                    </a:moveTo>
                    <a:lnTo>
                      <a:pt x="1105268" y="25920"/>
                    </a:lnTo>
                    <a:lnTo>
                      <a:pt x="1081201" y="54927"/>
                    </a:lnTo>
                    <a:lnTo>
                      <a:pt x="1100710" y="54927"/>
                    </a:lnTo>
                    <a:lnTo>
                      <a:pt x="1097038" y="48755"/>
                    </a:lnTo>
                    <a:lnTo>
                      <a:pt x="1116584" y="25920"/>
                    </a:lnTo>
                    <a:close/>
                  </a:path>
                  <a:path w="1174114" h="86359">
                    <a:moveTo>
                      <a:pt x="1136662" y="25920"/>
                    </a:moveTo>
                    <a:lnTo>
                      <a:pt x="1125143" y="25920"/>
                    </a:lnTo>
                    <a:lnTo>
                      <a:pt x="1144892" y="60591"/>
                    </a:lnTo>
                    <a:lnTo>
                      <a:pt x="1144892" y="84556"/>
                    </a:lnTo>
                    <a:lnTo>
                      <a:pt x="1154252" y="84556"/>
                    </a:lnTo>
                    <a:lnTo>
                      <a:pt x="1154252" y="60274"/>
                    </a:lnTo>
                    <a:lnTo>
                      <a:pt x="1159779" y="50609"/>
                    </a:lnTo>
                    <a:lnTo>
                      <a:pt x="1149731" y="50609"/>
                    </a:lnTo>
                    <a:lnTo>
                      <a:pt x="1136662" y="25920"/>
                    </a:lnTo>
                    <a:close/>
                  </a:path>
                  <a:path w="1174114" h="86359">
                    <a:moveTo>
                      <a:pt x="1173899" y="25920"/>
                    </a:moveTo>
                    <a:lnTo>
                      <a:pt x="1163002" y="25920"/>
                    </a:lnTo>
                    <a:lnTo>
                      <a:pt x="1149934" y="50609"/>
                    </a:lnTo>
                    <a:lnTo>
                      <a:pt x="1159779" y="50609"/>
                    </a:lnTo>
                    <a:lnTo>
                      <a:pt x="1173899" y="25920"/>
                    </a:lnTo>
                    <a:close/>
                  </a:path>
                </a:pathLst>
              </a:custGeom>
              <a:solidFill>
                <a:srgbClr val="3C3C3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097377" y="6853456"/>
                <a:ext cx="1388668" cy="85788"/>
              </a:xfrm>
              <a:prstGeom prst="rect">
                <a:avLst/>
              </a:prstGeom>
            </p:spPr>
          </p:pic>
        </p:grpSp>
        <p:sp>
          <p:nvSpPr>
            <p:cNvPr id="9" name="object 9"/>
            <p:cNvSpPr/>
            <p:nvPr/>
          </p:nvSpPr>
          <p:spPr>
            <a:xfrm>
              <a:off x="1608052" y="6808645"/>
              <a:ext cx="343535" cy="268605"/>
            </a:xfrm>
            <a:custGeom>
              <a:avLst/>
              <a:gdLst/>
              <a:ahLst/>
              <a:cxnLst/>
              <a:rect l="l" t="t" r="r" b="b"/>
              <a:pathLst>
                <a:path w="343535" h="268604">
                  <a:moveTo>
                    <a:pt x="107441" y="61721"/>
                  </a:moveTo>
                  <a:lnTo>
                    <a:pt x="65702" y="69565"/>
                  </a:lnTo>
                  <a:lnTo>
                    <a:pt x="31542" y="91259"/>
                  </a:lnTo>
                  <a:lnTo>
                    <a:pt x="8470" y="124044"/>
                  </a:lnTo>
                  <a:lnTo>
                    <a:pt x="0" y="165163"/>
                  </a:lnTo>
                  <a:lnTo>
                    <a:pt x="8390" y="207970"/>
                  </a:lnTo>
                  <a:lnTo>
                    <a:pt x="31327" y="240568"/>
                  </a:lnTo>
                  <a:lnTo>
                    <a:pt x="65461" y="261323"/>
                  </a:lnTo>
                  <a:lnTo>
                    <a:pt x="107441" y="268604"/>
                  </a:lnTo>
                  <a:lnTo>
                    <a:pt x="123272" y="267395"/>
                  </a:lnTo>
                  <a:lnTo>
                    <a:pt x="138483" y="263856"/>
                  </a:lnTo>
                  <a:lnTo>
                    <a:pt x="152890" y="258119"/>
                  </a:lnTo>
                  <a:lnTo>
                    <a:pt x="166306" y="250316"/>
                  </a:lnTo>
                  <a:lnTo>
                    <a:pt x="161794" y="244030"/>
                  </a:lnTo>
                  <a:lnTo>
                    <a:pt x="107441" y="244030"/>
                  </a:lnTo>
                  <a:lnTo>
                    <a:pt x="75920" y="238538"/>
                  </a:lnTo>
                  <a:lnTo>
                    <a:pt x="51149" y="222813"/>
                  </a:lnTo>
                  <a:lnTo>
                    <a:pt x="34950" y="197980"/>
                  </a:lnTo>
                  <a:lnTo>
                    <a:pt x="29146" y="165163"/>
                  </a:lnTo>
                  <a:lnTo>
                    <a:pt x="35031" y="133552"/>
                  </a:lnTo>
                  <a:lnTo>
                    <a:pt x="51363" y="108584"/>
                  </a:lnTo>
                  <a:lnTo>
                    <a:pt x="76161" y="92190"/>
                  </a:lnTo>
                  <a:lnTo>
                    <a:pt x="107441" y="86296"/>
                  </a:lnTo>
                  <a:lnTo>
                    <a:pt x="155605" y="86296"/>
                  </a:lnTo>
                  <a:lnTo>
                    <a:pt x="161163" y="77152"/>
                  </a:lnTo>
                  <a:lnTo>
                    <a:pt x="148907" y="70642"/>
                  </a:lnTo>
                  <a:lnTo>
                    <a:pt x="135797" y="65793"/>
                  </a:lnTo>
                  <a:lnTo>
                    <a:pt x="121940" y="62766"/>
                  </a:lnTo>
                  <a:lnTo>
                    <a:pt x="107441" y="61721"/>
                  </a:lnTo>
                  <a:close/>
                </a:path>
                <a:path w="343535" h="268604">
                  <a:moveTo>
                    <a:pt x="151739" y="230022"/>
                  </a:moveTo>
                  <a:lnTo>
                    <a:pt x="141119" y="236192"/>
                  </a:lnTo>
                  <a:lnTo>
                    <a:pt x="130220" y="240568"/>
                  </a:lnTo>
                  <a:lnTo>
                    <a:pt x="119026" y="243168"/>
                  </a:lnTo>
                  <a:lnTo>
                    <a:pt x="107441" y="244030"/>
                  </a:lnTo>
                  <a:lnTo>
                    <a:pt x="161794" y="244030"/>
                  </a:lnTo>
                  <a:lnTo>
                    <a:pt x="151739" y="230022"/>
                  </a:lnTo>
                  <a:close/>
                </a:path>
                <a:path w="343535" h="268604">
                  <a:moveTo>
                    <a:pt x="155605" y="86296"/>
                  </a:moveTo>
                  <a:lnTo>
                    <a:pt x="107441" y="86296"/>
                  </a:lnTo>
                  <a:lnTo>
                    <a:pt x="118406" y="87126"/>
                  </a:lnTo>
                  <a:lnTo>
                    <a:pt x="128943" y="89511"/>
                  </a:lnTo>
                  <a:lnTo>
                    <a:pt x="138945" y="93288"/>
                  </a:lnTo>
                  <a:lnTo>
                    <a:pt x="148310" y="98297"/>
                  </a:lnTo>
                  <a:lnTo>
                    <a:pt x="155605" y="86296"/>
                  </a:lnTo>
                  <a:close/>
                </a:path>
                <a:path w="343535" h="268604">
                  <a:moveTo>
                    <a:pt x="75145" y="0"/>
                  </a:moveTo>
                  <a:lnTo>
                    <a:pt x="59436" y="12001"/>
                  </a:lnTo>
                  <a:lnTo>
                    <a:pt x="90004" y="50291"/>
                  </a:lnTo>
                  <a:lnTo>
                    <a:pt x="117157" y="50291"/>
                  </a:lnTo>
                  <a:lnTo>
                    <a:pt x="131231" y="33146"/>
                  </a:lnTo>
                  <a:lnTo>
                    <a:pt x="104292" y="33146"/>
                  </a:lnTo>
                  <a:lnTo>
                    <a:pt x="75145" y="0"/>
                  </a:lnTo>
                  <a:close/>
                </a:path>
                <a:path w="343535" h="268604">
                  <a:moveTo>
                    <a:pt x="133159" y="0"/>
                  </a:moveTo>
                  <a:lnTo>
                    <a:pt x="104292" y="33146"/>
                  </a:lnTo>
                  <a:lnTo>
                    <a:pt x="131231" y="33146"/>
                  </a:lnTo>
                  <a:lnTo>
                    <a:pt x="148590" y="12001"/>
                  </a:lnTo>
                  <a:lnTo>
                    <a:pt x="133159" y="0"/>
                  </a:lnTo>
                  <a:close/>
                </a:path>
                <a:path w="343535" h="268604">
                  <a:moveTo>
                    <a:pt x="260604" y="65150"/>
                  </a:moveTo>
                  <a:lnTo>
                    <a:pt x="201168" y="65150"/>
                  </a:lnTo>
                  <a:lnTo>
                    <a:pt x="201168" y="265175"/>
                  </a:lnTo>
                  <a:lnTo>
                    <a:pt x="228600" y="265175"/>
                  </a:lnTo>
                  <a:lnTo>
                    <a:pt x="228600" y="180593"/>
                  </a:lnTo>
                  <a:lnTo>
                    <a:pt x="281295" y="180593"/>
                  </a:lnTo>
                  <a:lnTo>
                    <a:pt x="280034" y="178879"/>
                  </a:lnTo>
                  <a:lnTo>
                    <a:pt x="298036" y="172695"/>
                  </a:lnTo>
                  <a:lnTo>
                    <a:pt x="313678" y="161555"/>
                  </a:lnTo>
                  <a:lnTo>
                    <a:pt x="317369" y="156019"/>
                  </a:lnTo>
                  <a:lnTo>
                    <a:pt x="228600" y="156019"/>
                  </a:lnTo>
                  <a:lnTo>
                    <a:pt x="228600" y="89725"/>
                  </a:lnTo>
                  <a:lnTo>
                    <a:pt x="316652" y="89725"/>
                  </a:lnTo>
                  <a:lnTo>
                    <a:pt x="306211" y="78330"/>
                  </a:lnTo>
                  <a:lnTo>
                    <a:pt x="284170" y="68298"/>
                  </a:lnTo>
                  <a:lnTo>
                    <a:pt x="260604" y="65150"/>
                  </a:lnTo>
                  <a:close/>
                </a:path>
                <a:path w="343535" h="268604">
                  <a:moveTo>
                    <a:pt x="281295" y="180593"/>
                  </a:moveTo>
                  <a:lnTo>
                    <a:pt x="249173" y="180593"/>
                  </a:lnTo>
                  <a:lnTo>
                    <a:pt x="309181" y="265175"/>
                  </a:lnTo>
                  <a:lnTo>
                    <a:pt x="343471" y="265175"/>
                  </a:lnTo>
                  <a:lnTo>
                    <a:pt x="281295" y="180593"/>
                  </a:lnTo>
                  <a:close/>
                </a:path>
                <a:path w="343535" h="268604">
                  <a:moveTo>
                    <a:pt x="316652" y="89725"/>
                  </a:moveTo>
                  <a:lnTo>
                    <a:pt x="259168" y="89725"/>
                  </a:lnTo>
                  <a:lnTo>
                    <a:pt x="275758" y="92140"/>
                  </a:lnTo>
                  <a:lnTo>
                    <a:pt x="288567" y="98974"/>
                  </a:lnTo>
                  <a:lnTo>
                    <a:pt x="296821" y="109613"/>
                  </a:lnTo>
                  <a:lnTo>
                    <a:pt x="299745" y="123443"/>
                  </a:lnTo>
                  <a:lnTo>
                    <a:pt x="296250" y="138177"/>
                  </a:lnTo>
                  <a:lnTo>
                    <a:pt x="286567" y="148304"/>
                  </a:lnTo>
                  <a:lnTo>
                    <a:pt x="271900" y="154144"/>
                  </a:lnTo>
                  <a:lnTo>
                    <a:pt x="253453" y="156019"/>
                  </a:lnTo>
                  <a:lnTo>
                    <a:pt x="317369" y="156019"/>
                  </a:lnTo>
                  <a:lnTo>
                    <a:pt x="324713" y="145002"/>
                  </a:lnTo>
                  <a:lnTo>
                    <a:pt x="328891" y="122580"/>
                  </a:lnTo>
                  <a:lnTo>
                    <a:pt x="322520" y="96129"/>
                  </a:lnTo>
                  <a:lnTo>
                    <a:pt x="316652" y="89725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6993" y="6873795"/>
              <a:ext cx="539750" cy="200025"/>
            </a:xfrm>
            <a:custGeom>
              <a:avLst/>
              <a:gdLst/>
              <a:ahLst/>
              <a:cxnLst/>
              <a:rect l="l" t="t" r="r" b="b"/>
              <a:pathLst>
                <a:path w="539750" h="200025">
                  <a:moveTo>
                    <a:pt x="101447" y="0"/>
                  </a:moveTo>
                  <a:lnTo>
                    <a:pt x="77444" y="0"/>
                  </a:lnTo>
                  <a:lnTo>
                    <a:pt x="0" y="200024"/>
                  </a:lnTo>
                  <a:lnTo>
                    <a:pt x="30010" y="200024"/>
                  </a:lnTo>
                  <a:lnTo>
                    <a:pt x="45440" y="157441"/>
                  </a:lnTo>
                  <a:lnTo>
                    <a:pt x="161725" y="157441"/>
                  </a:lnTo>
                  <a:lnTo>
                    <a:pt x="152316" y="132867"/>
                  </a:lnTo>
                  <a:lnTo>
                    <a:pt x="54584" y="132867"/>
                  </a:lnTo>
                  <a:lnTo>
                    <a:pt x="88023" y="41719"/>
                  </a:lnTo>
                  <a:lnTo>
                    <a:pt x="117420" y="41719"/>
                  </a:lnTo>
                  <a:lnTo>
                    <a:pt x="101447" y="0"/>
                  </a:lnTo>
                  <a:close/>
                </a:path>
                <a:path w="539750" h="200025">
                  <a:moveTo>
                    <a:pt x="161725" y="157441"/>
                  </a:moveTo>
                  <a:lnTo>
                    <a:pt x="130594" y="157441"/>
                  </a:lnTo>
                  <a:lnTo>
                    <a:pt x="146316" y="200024"/>
                  </a:lnTo>
                  <a:lnTo>
                    <a:pt x="178028" y="200024"/>
                  </a:lnTo>
                  <a:lnTo>
                    <a:pt x="161725" y="157441"/>
                  </a:lnTo>
                  <a:close/>
                </a:path>
                <a:path w="539750" h="200025">
                  <a:moveTo>
                    <a:pt x="117420" y="41719"/>
                  </a:moveTo>
                  <a:lnTo>
                    <a:pt x="88303" y="41719"/>
                  </a:lnTo>
                  <a:lnTo>
                    <a:pt x="121742" y="132867"/>
                  </a:lnTo>
                  <a:lnTo>
                    <a:pt x="152316" y="132867"/>
                  </a:lnTo>
                  <a:lnTo>
                    <a:pt x="117420" y="41719"/>
                  </a:lnTo>
                  <a:close/>
                </a:path>
                <a:path w="539750" h="200025">
                  <a:moveTo>
                    <a:pt x="334327" y="0"/>
                  </a:moveTo>
                  <a:lnTo>
                    <a:pt x="204597" y="0"/>
                  </a:lnTo>
                  <a:lnTo>
                    <a:pt x="204597" y="24574"/>
                  </a:lnTo>
                  <a:lnTo>
                    <a:pt x="296900" y="24574"/>
                  </a:lnTo>
                  <a:lnTo>
                    <a:pt x="202323" y="185445"/>
                  </a:lnTo>
                  <a:lnTo>
                    <a:pt x="202323" y="200024"/>
                  </a:lnTo>
                  <a:lnTo>
                    <a:pt x="341477" y="200024"/>
                  </a:lnTo>
                  <a:lnTo>
                    <a:pt x="341477" y="175450"/>
                  </a:lnTo>
                  <a:lnTo>
                    <a:pt x="240322" y="175450"/>
                  </a:lnTo>
                  <a:lnTo>
                    <a:pt x="334327" y="14858"/>
                  </a:lnTo>
                  <a:lnTo>
                    <a:pt x="334327" y="0"/>
                  </a:lnTo>
                  <a:close/>
                </a:path>
                <a:path w="539750" h="200025">
                  <a:moveTo>
                    <a:pt x="393192" y="0"/>
                  </a:moveTo>
                  <a:lnTo>
                    <a:pt x="361480" y="0"/>
                  </a:lnTo>
                  <a:lnTo>
                    <a:pt x="438061" y="200024"/>
                  </a:lnTo>
                  <a:lnTo>
                    <a:pt x="462064" y="200024"/>
                  </a:lnTo>
                  <a:lnTo>
                    <a:pt x="478214" y="158305"/>
                  </a:lnTo>
                  <a:lnTo>
                    <a:pt x="451205" y="158305"/>
                  </a:lnTo>
                  <a:lnTo>
                    <a:pt x="393192" y="0"/>
                  </a:lnTo>
                  <a:close/>
                </a:path>
                <a:path w="539750" h="200025">
                  <a:moveTo>
                    <a:pt x="539496" y="0"/>
                  </a:moveTo>
                  <a:lnTo>
                    <a:pt x="509498" y="0"/>
                  </a:lnTo>
                  <a:lnTo>
                    <a:pt x="451484" y="158305"/>
                  </a:lnTo>
                  <a:lnTo>
                    <a:pt x="478214" y="158305"/>
                  </a:lnTo>
                  <a:lnTo>
                    <a:pt x="539496" y="0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17362" y="6854142"/>
              <a:ext cx="1578152" cy="84861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0" y="7334999"/>
            <a:ext cx="10692130" cy="225425"/>
          </a:xfrm>
          <a:custGeom>
            <a:avLst/>
            <a:gdLst/>
            <a:ahLst/>
            <a:cxnLst/>
            <a:rect l="l" t="t" r="r" b="b"/>
            <a:pathLst>
              <a:path w="10692130" h="225425">
                <a:moveTo>
                  <a:pt x="10692003" y="0"/>
                </a:moveTo>
                <a:lnTo>
                  <a:pt x="0" y="0"/>
                </a:lnTo>
                <a:lnTo>
                  <a:pt x="0" y="225005"/>
                </a:lnTo>
                <a:lnTo>
                  <a:pt x="10692003" y="225005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2"/>
            <a:ext cx="10692130" cy="252095"/>
          </a:xfrm>
          <a:custGeom>
            <a:avLst/>
            <a:gdLst/>
            <a:ahLst/>
            <a:cxnLst/>
            <a:rect l="l" t="t" r="r" b="b"/>
            <a:pathLst>
              <a:path w="10692130" h="252095">
                <a:moveTo>
                  <a:pt x="10692003" y="0"/>
                </a:moveTo>
                <a:lnTo>
                  <a:pt x="0" y="0"/>
                </a:lnTo>
                <a:lnTo>
                  <a:pt x="0" y="251993"/>
                </a:lnTo>
                <a:lnTo>
                  <a:pt x="10692003" y="251993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6606005"/>
            <a:ext cx="10692130" cy="12700"/>
          </a:xfrm>
          <a:custGeom>
            <a:avLst/>
            <a:gdLst/>
            <a:ahLst/>
            <a:cxnLst/>
            <a:rect l="l" t="t" r="r" b="b"/>
            <a:pathLst>
              <a:path w="10692130" h="12700">
                <a:moveTo>
                  <a:pt x="0" y="0"/>
                </a:moveTo>
                <a:lnTo>
                  <a:pt x="0" y="12700"/>
                </a:lnTo>
                <a:lnTo>
                  <a:pt x="10692003" y="12700"/>
                </a:lnTo>
                <a:lnTo>
                  <a:pt x="10692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C1E2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5"/>
          <p:cNvSpPr txBox="1"/>
          <p:nvPr/>
        </p:nvSpPr>
        <p:spPr>
          <a:xfrm>
            <a:off x="386992" y="521560"/>
            <a:ext cx="8922108" cy="856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cs-CZ" sz="2800" dirty="0"/>
              <a:t> Změny v průběhu řešení projektu</a:t>
            </a:r>
            <a:endParaRPr lang="cs-CZ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cs-CZ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86992" y="2446595"/>
            <a:ext cx="9303108" cy="28697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285750" indent="-28575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Možnost změny </a:t>
            </a:r>
            <a:r>
              <a:rPr lang="cs-CZ" sz="18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příjemce</a:t>
            </a:r>
            <a:r>
              <a:rPr lang="cs-CZ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</a:p>
          <a:p>
            <a:pPr marL="285750" indent="-28575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změny v řešitelském týmu spočívající ve </a:t>
            </a:r>
            <a:r>
              <a:rPr lang="cs-CZ" sz="18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zvýšení úvazků </a:t>
            </a:r>
            <a:r>
              <a:rPr lang="cs-CZ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jsou možné bez podání žádosti o změnu,</a:t>
            </a:r>
            <a:r>
              <a:rPr lang="cs-CZ" sz="18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285750" indent="-285750" algn="just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případě, že se změna týká změny finančních prostředků poskytnuté podpory v daném kalendářním roce nebo prodloužení doby řešení projektu (pouze v rámci doby trvání Programu), je třeba, aby příjemce požádal o změnu nejpozději do </a:t>
            </a:r>
            <a:r>
              <a:rPr lang="cs-CZ" sz="18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60 kalendářních dnů před koncem tohoto kalendářního roku / před ukončením řešení projektu.</a:t>
            </a:r>
            <a:endParaRPr lang="x-none" sz="18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301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Skupina 14">
            <a:extLst>
              <a:ext uri="{FF2B5EF4-FFF2-40B4-BE49-F238E27FC236}">
                <a16:creationId xmlns:a16="http://schemas.microsoft.com/office/drawing/2014/main" xmlns="" id="{3B9B18F8-3B31-4360-B5FA-DF66F8ADA41E}"/>
              </a:ext>
            </a:extLst>
          </p:cNvPr>
          <p:cNvGrpSpPr/>
          <p:nvPr/>
        </p:nvGrpSpPr>
        <p:grpSpPr>
          <a:xfrm>
            <a:off x="386993" y="6738060"/>
            <a:ext cx="4908521" cy="454025"/>
            <a:chOff x="386993" y="6738060"/>
            <a:chExt cx="4908521" cy="454025"/>
          </a:xfrm>
        </p:grpSpPr>
        <p:grpSp>
          <p:nvGrpSpPr>
            <p:cNvPr id="2" name="object 2"/>
            <p:cNvGrpSpPr/>
            <p:nvPr/>
          </p:nvGrpSpPr>
          <p:grpSpPr>
            <a:xfrm>
              <a:off x="1038686" y="6738060"/>
              <a:ext cx="454025" cy="454025"/>
              <a:chOff x="1038686" y="6738060"/>
              <a:chExt cx="454025" cy="454025"/>
            </a:xfrm>
          </p:grpSpPr>
          <p:sp>
            <p:nvSpPr>
              <p:cNvPr id="3" name="object 3"/>
              <p:cNvSpPr/>
              <p:nvPr/>
            </p:nvSpPr>
            <p:spPr>
              <a:xfrm>
                <a:off x="1038686" y="6738159"/>
                <a:ext cx="399415" cy="453390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3390">
                    <a:moveTo>
                      <a:pt x="219049" y="0"/>
                    </a:moveTo>
                    <a:lnTo>
                      <a:pt x="174702" y="5874"/>
                    </a:lnTo>
                    <a:lnTo>
                      <a:pt x="133489" y="19877"/>
                    </a:lnTo>
                    <a:lnTo>
                      <a:pt x="96268" y="41153"/>
                    </a:lnTo>
                    <a:lnTo>
                      <a:pt x="63895" y="68845"/>
                    </a:lnTo>
                    <a:lnTo>
                      <a:pt x="37225" y="102096"/>
                    </a:lnTo>
                    <a:lnTo>
                      <a:pt x="17115" y="140051"/>
                    </a:lnTo>
                    <a:lnTo>
                      <a:pt x="4421" y="181852"/>
                    </a:lnTo>
                    <a:lnTo>
                      <a:pt x="0" y="226644"/>
                    </a:lnTo>
                    <a:lnTo>
                      <a:pt x="1003" y="248068"/>
                    </a:lnTo>
                    <a:lnTo>
                      <a:pt x="10833" y="296037"/>
                    </a:lnTo>
                    <a:lnTo>
                      <a:pt x="29615" y="338769"/>
                    </a:lnTo>
                    <a:lnTo>
                      <a:pt x="56413" y="376343"/>
                    </a:lnTo>
                    <a:lnTo>
                      <a:pt x="90143" y="407674"/>
                    </a:lnTo>
                    <a:lnTo>
                      <a:pt x="129722" y="431681"/>
                    </a:lnTo>
                    <a:lnTo>
                      <a:pt x="174067" y="447280"/>
                    </a:lnTo>
                    <a:lnTo>
                      <a:pt x="222097" y="453390"/>
                    </a:lnTo>
                    <a:lnTo>
                      <a:pt x="231508" y="453390"/>
                    </a:lnTo>
                    <a:lnTo>
                      <a:pt x="276224" y="446261"/>
                    </a:lnTo>
                    <a:lnTo>
                      <a:pt x="316317" y="428408"/>
                    </a:lnTo>
                    <a:lnTo>
                      <a:pt x="350221" y="401396"/>
                    </a:lnTo>
                    <a:lnTo>
                      <a:pt x="376374" y="366789"/>
                    </a:lnTo>
                    <a:lnTo>
                      <a:pt x="393213" y="326152"/>
                    </a:lnTo>
                    <a:lnTo>
                      <a:pt x="399173" y="281051"/>
                    </a:lnTo>
                    <a:lnTo>
                      <a:pt x="398604" y="266927"/>
                    </a:lnTo>
                    <a:lnTo>
                      <a:pt x="396924" y="253123"/>
                    </a:lnTo>
                    <a:lnTo>
                      <a:pt x="394174" y="239681"/>
                    </a:lnTo>
                    <a:lnTo>
                      <a:pt x="390398" y="226644"/>
                    </a:lnTo>
                    <a:lnTo>
                      <a:pt x="379674" y="251933"/>
                    </a:lnTo>
                    <a:lnTo>
                      <a:pt x="365223" y="274967"/>
                    </a:lnTo>
                    <a:lnTo>
                      <a:pt x="326656" y="312737"/>
                    </a:lnTo>
                    <a:lnTo>
                      <a:pt x="280119" y="336205"/>
                    </a:lnTo>
                    <a:lnTo>
                      <a:pt x="226809" y="344614"/>
                    </a:lnTo>
                    <a:lnTo>
                      <a:pt x="182723" y="338924"/>
                    </a:lnTo>
                    <a:lnTo>
                      <a:pt x="142863" y="322825"/>
                    </a:lnTo>
                    <a:lnTo>
                      <a:pt x="108685" y="297774"/>
                    </a:lnTo>
                    <a:lnTo>
                      <a:pt x="81647" y="265228"/>
                    </a:lnTo>
                    <a:lnTo>
                      <a:pt x="63207" y="226644"/>
                    </a:lnTo>
                    <a:lnTo>
                      <a:pt x="55001" y="186335"/>
                    </a:lnTo>
                    <a:lnTo>
                      <a:pt x="54432" y="172212"/>
                    </a:lnTo>
                    <a:lnTo>
                      <a:pt x="55631" y="151767"/>
                    </a:lnTo>
                    <a:lnTo>
                      <a:pt x="64820" y="113140"/>
                    </a:lnTo>
                    <a:lnTo>
                      <a:pt x="97873" y="57817"/>
                    </a:lnTo>
                    <a:lnTo>
                      <a:pt x="131908" y="28305"/>
                    </a:lnTo>
                    <a:lnTo>
                      <a:pt x="172887" y="8445"/>
                    </a:lnTo>
                    <a:lnTo>
                      <a:pt x="219049" y="0"/>
                    </a:lnTo>
                    <a:close/>
                  </a:path>
                </a:pathLst>
              </a:custGeom>
              <a:solidFill>
                <a:srgbClr val="8CCDF2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" name="object 4"/>
              <p:cNvSpPr/>
              <p:nvPr/>
            </p:nvSpPr>
            <p:spPr>
              <a:xfrm>
                <a:off x="1093115" y="6738060"/>
                <a:ext cx="399415" cy="454025"/>
              </a:xfrm>
              <a:custGeom>
                <a:avLst/>
                <a:gdLst/>
                <a:ahLst/>
                <a:cxnLst/>
                <a:rect l="l" t="t" r="r" b="b"/>
                <a:pathLst>
                  <a:path w="399415" h="454025">
                    <a:moveTo>
                      <a:pt x="177076" y="0"/>
                    </a:moveTo>
                    <a:lnTo>
                      <a:pt x="118454" y="8547"/>
                    </a:lnTo>
                    <a:lnTo>
                      <a:pt x="77476" y="28406"/>
                    </a:lnTo>
                    <a:lnTo>
                      <a:pt x="43441" y="57919"/>
                    </a:lnTo>
                    <a:lnTo>
                      <a:pt x="18110" y="95326"/>
                    </a:lnTo>
                    <a:lnTo>
                      <a:pt x="4706" y="132129"/>
                    </a:lnTo>
                    <a:lnTo>
                      <a:pt x="0" y="172313"/>
                    </a:lnTo>
                    <a:lnTo>
                      <a:pt x="571" y="186437"/>
                    </a:lnTo>
                    <a:lnTo>
                      <a:pt x="2254" y="200244"/>
                    </a:lnTo>
                    <a:lnTo>
                      <a:pt x="5004" y="213693"/>
                    </a:lnTo>
                    <a:lnTo>
                      <a:pt x="8775" y="226745"/>
                    </a:lnTo>
                    <a:lnTo>
                      <a:pt x="27221" y="188166"/>
                    </a:lnTo>
                    <a:lnTo>
                      <a:pt x="54262" y="155621"/>
                    </a:lnTo>
                    <a:lnTo>
                      <a:pt x="88440" y="130568"/>
                    </a:lnTo>
                    <a:lnTo>
                      <a:pt x="128297" y="114466"/>
                    </a:lnTo>
                    <a:lnTo>
                      <a:pt x="172377" y="108775"/>
                    </a:lnTo>
                    <a:lnTo>
                      <a:pt x="196113" y="110408"/>
                    </a:lnTo>
                    <a:lnTo>
                      <a:pt x="235077" y="120559"/>
                    </a:lnTo>
                    <a:lnTo>
                      <a:pt x="280437" y="146869"/>
                    </a:lnTo>
                    <a:lnTo>
                      <a:pt x="322545" y="196496"/>
                    </a:lnTo>
                    <a:lnTo>
                      <a:pt x="339742" y="239783"/>
                    </a:lnTo>
                    <a:lnTo>
                      <a:pt x="344741" y="281152"/>
                    </a:lnTo>
                    <a:lnTo>
                      <a:pt x="338781" y="326254"/>
                    </a:lnTo>
                    <a:lnTo>
                      <a:pt x="321942" y="366890"/>
                    </a:lnTo>
                    <a:lnTo>
                      <a:pt x="295789" y="401497"/>
                    </a:lnTo>
                    <a:lnTo>
                      <a:pt x="261884" y="428510"/>
                    </a:lnTo>
                    <a:lnTo>
                      <a:pt x="221792" y="446363"/>
                    </a:lnTo>
                    <a:lnTo>
                      <a:pt x="177076" y="453491"/>
                    </a:lnTo>
                    <a:lnTo>
                      <a:pt x="221955" y="448106"/>
                    </a:lnTo>
                    <a:lnTo>
                      <a:pt x="263701" y="434405"/>
                    </a:lnTo>
                    <a:lnTo>
                      <a:pt x="301435" y="413266"/>
                    </a:lnTo>
                    <a:lnTo>
                      <a:pt x="334278" y="385567"/>
                    </a:lnTo>
                    <a:lnTo>
                      <a:pt x="361352" y="352187"/>
                    </a:lnTo>
                    <a:lnTo>
                      <a:pt x="381778" y="314004"/>
                    </a:lnTo>
                    <a:lnTo>
                      <a:pt x="394678" y="271897"/>
                    </a:lnTo>
                    <a:lnTo>
                      <a:pt x="399173" y="226745"/>
                    </a:lnTo>
                    <a:lnTo>
                      <a:pt x="394678" y="181593"/>
                    </a:lnTo>
                    <a:lnTo>
                      <a:pt x="381778" y="139487"/>
                    </a:lnTo>
                    <a:lnTo>
                      <a:pt x="361352" y="101304"/>
                    </a:lnTo>
                    <a:lnTo>
                      <a:pt x="334278" y="67924"/>
                    </a:lnTo>
                    <a:lnTo>
                      <a:pt x="301435" y="40225"/>
                    </a:lnTo>
                    <a:lnTo>
                      <a:pt x="263701" y="19085"/>
                    </a:lnTo>
                    <a:lnTo>
                      <a:pt x="221955" y="5384"/>
                    </a:lnTo>
                    <a:lnTo>
                      <a:pt x="177076" y="0"/>
                    </a:lnTo>
                    <a:close/>
                  </a:path>
                </a:pathLst>
              </a:custGeom>
              <a:solidFill>
                <a:srgbClr val="5B92E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5" name="object 5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224989" y="6924309"/>
                <a:ext cx="81000" cy="81000"/>
              </a:xfrm>
              <a:prstGeom prst="rect">
                <a:avLst/>
              </a:prstGeom>
            </p:spPr>
          </p:pic>
        </p:grpSp>
        <p:grpSp>
          <p:nvGrpSpPr>
            <p:cNvPr id="6" name="object 6"/>
            <p:cNvGrpSpPr/>
            <p:nvPr/>
          </p:nvGrpSpPr>
          <p:grpSpPr>
            <a:xfrm>
              <a:off x="2096763" y="6853456"/>
              <a:ext cx="1389380" cy="212090"/>
              <a:chOff x="2096763" y="6853456"/>
              <a:chExt cx="1389380" cy="212090"/>
            </a:xfrm>
          </p:grpSpPr>
          <p:sp>
            <p:nvSpPr>
              <p:cNvPr id="7" name="object 7"/>
              <p:cNvSpPr/>
              <p:nvPr/>
            </p:nvSpPr>
            <p:spPr>
              <a:xfrm>
                <a:off x="2096763" y="6979186"/>
                <a:ext cx="1174115" cy="86360"/>
              </a:xfrm>
              <a:custGeom>
                <a:avLst/>
                <a:gdLst/>
                <a:ahLst/>
                <a:cxnLst/>
                <a:rect l="l" t="t" r="r" b="b"/>
                <a:pathLst>
                  <a:path w="1174114" h="86359">
                    <a:moveTo>
                      <a:pt x="10591" y="25920"/>
                    </a:moveTo>
                    <a:lnTo>
                      <a:pt x="0" y="25920"/>
                    </a:lnTo>
                    <a:lnTo>
                      <a:pt x="22428" y="84556"/>
                    </a:lnTo>
                    <a:lnTo>
                      <a:pt x="32092" y="84556"/>
                    </a:lnTo>
                    <a:lnTo>
                      <a:pt x="36839" y="72313"/>
                    </a:lnTo>
                    <a:lnTo>
                      <a:pt x="27571" y="72313"/>
                    </a:lnTo>
                    <a:lnTo>
                      <a:pt x="10591" y="25920"/>
                    </a:lnTo>
                    <a:close/>
                  </a:path>
                  <a:path w="1174114" h="86359">
                    <a:moveTo>
                      <a:pt x="54825" y="25920"/>
                    </a:moveTo>
                    <a:lnTo>
                      <a:pt x="44742" y="25920"/>
                    </a:lnTo>
                    <a:lnTo>
                      <a:pt x="27774" y="72313"/>
                    </a:lnTo>
                    <a:lnTo>
                      <a:pt x="36839" y="72313"/>
                    </a:lnTo>
                    <a:lnTo>
                      <a:pt x="54825" y="25920"/>
                    </a:lnTo>
                    <a:close/>
                  </a:path>
                  <a:path w="1174114" h="86359">
                    <a:moveTo>
                      <a:pt x="73736" y="25920"/>
                    </a:moveTo>
                    <a:lnTo>
                      <a:pt x="62204" y="25920"/>
                    </a:lnTo>
                    <a:lnTo>
                      <a:pt x="81965" y="60591"/>
                    </a:lnTo>
                    <a:lnTo>
                      <a:pt x="81965" y="84556"/>
                    </a:lnTo>
                    <a:lnTo>
                      <a:pt x="91325" y="84556"/>
                    </a:lnTo>
                    <a:lnTo>
                      <a:pt x="91325" y="60274"/>
                    </a:lnTo>
                    <a:lnTo>
                      <a:pt x="96852" y="50609"/>
                    </a:lnTo>
                    <a:lnTo>
                      <a:pt x="86791" y="50609"/>
                    </a:lnTo>
                    <a:lnTo>
                      <a:pt x="73736" y="25920"/>
                    </a:lnTo>
                    <a:close/>
                  </a:path>
                  <a:path w="1174114" h="86359">
                    <a:moveTo>
                      <a:pt x="110972" y="25920"/>
                    </a:moveTo>
                    <a:lnTo>
                      <a:pt x="100063" y="25920"/>
                    </a:lnTo>
                    <a:lnTo>
                      <a:pt x="87007" y="50609"/>
                    </a:lnTo>
                    <a:lnTo>
                      <a:pt x="96852" y="50609"/>
                    </a:lnTo>
                    <a:lnTo>
                      <a:pt x="110972" y="25920"/>
                    </a:lnTo>
                    <a:close/>
                  </a:path>
                  <a:path w="1174114" h="86359">
                    <a:moveTo>
                      <a:pt x="93179" y="0"/>
                    </a:moveTo>
                    <a:lnTo>
                      <a:pt x="80518" y="17386"/>
                    </a:lnTo>
                    <a:lnTo>
                      <a:pt x="86182" y="21704"/>
                    </a:lnTo>
                    <a:lnTo>
                      <a:pt x="99961" y="5245"/>
                    </a:lnTo>
                    <a:lnTo>
                      <a:pt x="93179" y="0"/>
                    </a:lnTo>
                    <a:close/>
                  </a:path>
                  <a:path w="1174114" h="86359">
                    <a:moveTo>
                      <a:pt x="158800" y="25920"/>
                    </a:moveTo>
                    <a:lnTo>
                      <a:pt x="119507" y="25920"/>
                    </a:lnTo>
                    <a:lnTo>
                      <a:pt x="119507" y="34251"/>
                    </a:lnTo>
                    <a:lnTo>
                      <a:pt x="145745" y="34251"/>
                    </a:lnTo>
                    <a:lnTo>
                      <a:pt x="119202" y="79413"/>
                    </a:lnTo>
                    <a:lnTo>
                      <a:pt x="119202" y="84556"/>
                    </a:lnTo>
                    <a:lnTo>
                      <a:pt x="161074" y="84556"/>
                    </a:lnTo>
                    <a:lnTo>
                      <a:pt x="161074" y="76225"/>
                    </a:lnTo>
                    <a:lnTo>
                      <a:pt x="131953" y="76225"/>
                    </a:lnTo>
                    <a:lnTo>
                      <a:pt x="158800" y="30657"/>
                    </a:lnTo>
                    <a:lnTo>
                      <a:pt x="158800" y="25920"/>
                    </a:lnTo>
                    <a:close/>
                  </a:path>
                  <a:path w="1174114" h="86359">
                    <a:moveTo>
                      <a:pt x="183210" y="25920"/>
                    </a:moveTo>
                    <a:lnTo>
                      <a:pt x="173850" y="25920"/>
                    </a:lnTo>
                    <a:lnTo>
                      <a:pt x="173850" y="84556"/>
                    </a:lnTo>
                    <a:lnTo>
                      <a:pt x="183210" y="84556"/>
                    </a:lnTo>
                    <a:lnTo>
                      <a:pt x="183210" y="67373"/>
                    </a:lnTo>
                    <a:lnTo>
                      <a:pt x="192786" y="56159"/>
                    </a:lnTo>
                    <a:lnTo>
                      <a:pt x="203461" y="56159"/>
                    </a:lnTo>
                    <a:lnTo>
                      <a:pt x="202729" y="54927"/>
                    </a:lnTo>
                    <a:lnTo>
                      <a:pt x="183210" y="54927"/>
                    </a:lnTo>
                    <a:lnTo>
                      <a:pt x="183210" y="25920"/>
                    </a:lnTo>
                    <a:close/>
                  </a:path>
                  <a:path w="1174114" h="86359">
                    <a:moveTo>
                      <a:pt x="203461" y="56159"/>
                    </a:moveTo>
                    <a:lnTo>
                      <a:pt x="192786" y="56159"/>
                    </a:lnTo>
                    <a:lnTo>
                      <a:pt x="209245" y="84556"/>
                    </a:lnTo>
                    <a:lnTo>
                      <a:pt x="220345" y="84556"/>
                    </a:lnTo>
                    <a:lnTo>
                      <a:pt x="203461" y="56159"/>
                    </a:lnTo>
                    <a:close/>
                  </a:path>
                  <a:path w="1174114" h="86359">
                    <a:moveTo>
                      <a:pt x="218605" y="25920"/>
                    </a:moveTo>
                    <a:lnTo>
                      <a:pt x="207289" y="25920"/>
                    </a:lnTo>
                    <a:lnTo>
                      <a:pt x="183210" y="54927"/>
                    </a:lnTo>
                    <a:lnTo>
                      <a:pt x="202729" y="54927"/>
                    </a:lnTo>
                    <a:lnTo>
                      <a:pt x="199059" y="48755"/>
                    </a:lnTo>
                    <a:lnTo>
                      <a:pt x="218605" y="25920"/>
                    </a:lnTo>
                    <a:close/>
                  </a:path>
                  <a:path w="1174114" h="86359">
                    <a:moveTo>
                      <a:pt x="240334" y="25920"/>
                    </a:moveTo>
                    <a:lnTo>
                      <a:pt x="230974" y="25920"/>
                    </a:lnTo>
                    <a:lnTo>
                      <a:pt x="230974" y="57086"/>
                    </a:lnTo>
                    <a:lnTo>
                      <a:pt x="232398" y="69382"/>
                    </a:lnTo>
                    <a:lnTo>
                      <a:pt x="236734" y="78381"/>
                    </a:lnTo>
                    <a:lnTo>
                      <a:pt x="244080" y="83907"/>
                    </a:lnTo>
                    <a:lnTo>
                      <a:pt x="254533" y="85788"/>
                    </a:lnTo>
                    <a:lnTo>
                      <a:pt x="265221" y="83907"/>
                    </a:lnTo>
                    <a:lnTo>
                      <a:pt x="272688" y="78381"/>
                    </a:lnTo>
                    <a:lnTo>
                      <a:pt x="273137" y="77457"/>
                    </a:lnTo>
                    <a:lnTo>
                      <a:pt x="245681" y="77457"/>
                    </a:lnTo>
                    <a:lnTo>
                      <a:pt x="240334" y="71183"/>
                    </a:lnTo>
                    <a:lnTo>
                      <a:pt x="240334" y="25920"/>
                    </a:lnTo>
                    <a:close/>
                  </a:path>
                  <a:path w="1174114" h="86359">
                    <a:moveTo>
                      <a:pt x="278498" y="25920"/>
                    </a:moveTo>
                    <a:lnTo>
                      <a:pt x="269138" y="25920"/>
                    </a:lnTo>
                    <a:lnTo>
                      <a:pt x="269138" y="71183"/>
                    </a:lnTo>
                    <a:lnTo>
                      <a:pt x="263791" y="77457"/>
                    </a:lnTo>
                    <a:lnTo>
                      <a:pt x="273137" y="77457"/>
                    </a:lnTo>
                    <a:lnTo>
                      <a:pt x="277068" y="69382"/>
                    </a:lnTo>
                    <a:lnTo>
                      <a:pt x="278498" y="57086"/>
                    </a:lnTo>
                    <a:lnTo>
                      <a:pt x="278498" y="25920"/>
                    </a:lnTo>
                    <a:close/>
                  </a:path>
                  <a:path w="1174114" h="86359">
                    <a:moveTo>
                      <a:pt x="310921" y="25920"/>
                    </a:moveTo>
                    <a:lnTo>
                      <a:pt x="296824" y="25920"/>
                    </a:lnTo>
                    <a:lnTo>
                      <a:pt x="296824" y="84556"/>
                    </a:lnTo>
                    <a:lnTo>
                      <a:pt x="306184" y="84556"/>
                    </a:lnTo>
                    <a:lnTo>
                      <a:pt x="306184" y="37439"/>
                    </a:lnTo>
                    <a:lnTo>
                      <a:pt x="315383" y="37439"/>
                    </a:lnTo>
                    <a:lnTo>
                      <a:pt x="310921" y="25920"/>
                    </a:lnTo>
                    <a:close/>
                  </a:path>
                  <a:path w="1174114" h="86359">
                    <a:moveTo>
                      <a:pt x="315383" y="37439"/>
                    </a:moveTo>
                    <a:lnTo>
                      <a:pt x="306184" y="37439"/>
                    </a:lnTo>
                    <a:lnTo>
                      <a:pt x="325107" y="84556"/>
                    </a:lnTo>
                    <a:lnTo>
                      <a:pt x="332409" y="84556"/>
                    </a:lnTo>
                    <a:lnTo>
                      <a:pt x="337665" y="71589"/>
                    </a:lnTo>
                    <a:lnTo>
                      <a:pt x="328612" y="71589"/>
                    </a:lnTo>
                    <a:lnTo>
                      <a:pt x="315383" y="37439"/>
                    </a:lnTo>
                    <a:close/>
                  </a:path>
                  <a:path w="1174114" h="86359">
                    <a:moveTo>
                      <a:pt x="360908" y="37337"/>
                    </a:moveTo>
                    <a:lnTo>
                      <a:pt x="351548" y="37337"/>
                    </a:lnTo>
                    <a:lnTo>
                      <a:pt x="351548" y="84556"/>
                    </a:lnTo>
                    <a:lnTo>
                      <a:pt x="360908" y="84556"/>
                    </a:lnTo>
                    <a:lnTo>
                      <a:pt x="360908" y="37337"/>
                    </a:lnTo>
                    <a:close/>
                  </a:path>
                  <a:path w="1174114" h="86359">
                    <a:moveTo>
                      <a:pt x="360908" y="25920"/>
                    </a:moveTo>
                    <a:lnTo>
                      <a:pt x="346811" y="25920"/>
                    </a:lnTo>
                    <a:lnTo>
                      <a:pt x="328714" y="71589"/>
                    </a:lnTo>
                    <a:lnTo>
                      <a:pt x="337665" y="71589"/>
                    </a:lnTo>
                    <a:lnTo>
                      <a:pt x="351548" y="37337"/>
                    </a:lnTo>
                    <a:lnTo>
                      <a:pt x="360908" y="37337"/>
                    </a:lnTo>
                    <a:lnTo>
                      <a:pt x="360908" y="25920"/>
                    </a:lnTo>
                    <a:close/>
                  </a:path>
                  <a:path w="1174114" h="86359">
                    <a:moveTo>
                      <a:pt x="440321" y="24688"/>
                    </a:moveTo>
                    <a:lnTo>
                      <a:pt x="434467" y="24688"/>
                    </a:lnTo>
                    <a:lnTo>
                      <a:pt x="422015" y="27003"/>
                    </a:lnTo>
                    <a:lnTo>
                      <a:pt x="411883" y="33408"/>
                    </a:lnTo>
                    <a:lnTo>
                      <a:pt x="405070" y="43092"/>
                    </a:lnTo>
                    <a:lnTo>
                      <a:pt x="402577" y="55244"/>
                    </a:lnTo>
                    <a:lnTo>
                      <a:pt x="405052" y="67871"/>
                    </a:lnTo>
                    <a:lnTo>
                      <a:pt x="411818" y="77498"/>
                    </a:lnTo>
                    <a:lnTo>
                      <a:pt x="421881" y="83634"/>
                    </a:lnTo>
                    <a:lnTo>
                      <a:pt x="434251" y="85788"/>
                    </a:lnTo>
                    <a:lnTo>
                      <a:pt x="440639" y="85788"/>
                    </a:lnTo>
                    <a:lnTo>
                      <a:pt x="446595" y="83832"/>
                    </a:lnTo>
                    <a:lnTo>
                      <a:pt x="451637" y="80340"/>
                    </a:lnTo>
                    <a:lnTo>
                      <a:pt x="449632" y="77457"/>
                    </a:lnTo>
                    <a:lnTo>
                      <a:pt x="434251" y="77457"/>
                    </a:lnTo>
                    <a:lnTo>
                      <a:pt x="425378" y="75910"/>
                    </a:lnTo>
                    <a:lnTo>
                      <a:pt x="418490" y="71480"/>
                    </a:lnTo>
                    <a:lnTo>
                      <a:pt x="414030" y="64486"/>
                    </a:lnTo>
                    <a:lnTo>
                      <a:pt x="412445" y="55244"/>
                    </a:lnTo>
                    <a:lnTo>
                      <a:pt x="414103" y="46344"/>
                    </a:lnTo>
                    <a:lnTo>
                      <a:pt x="418693" y="39308"/>
                    </a:lnTo>
                    <a:lnTo>
                      <a:pt x="425636" y="34683"/>
                    </a:lnTo>
                    <a:lnTo>
                      <a:pt x="434352" y="33019"/>
                    </a:lnTo>
                    <a:lnTo>
                      <a:pt x="447986" y="33019"/>
                    </a:lnTo>
                    <a:lnTo>
                      <a:pt x="450303" y="29209"/>
                    </a:lnTo>
                    <a:lnTo>
                      <a:pt x="445668" y="26327"/>
                    </a:lnTo>
                    <a:lnTo>
                      <a:pt x="440321" y="24688"/>
                    </a:lnTo>
                    <a:close/>
                  </a:path>
                  <a:path w="1174114" h="86359">
                    <a:moveTo>
                      <a:pt x="446913" y="73545"/>
                    </a:moveTo>
                    <a:lnTo>
                      <a:pt x="443001" y="76123"/>
                    </a:lnTo>
                    <a:lnTo>
                      <a:pt x="438683" y="77457"/>
                    </a:lnTo>
                    <a:lnTo>
                      <a:pt x="449632" y="77457"/>
                    </a:lnTo>
                    <a:lnTo>
                      <a:pt x="446913" y="73545"/>
                    </a:lnTo>
                    <a:close/>
                  </a:path>
                  <a:path w="1174114" h="86359">
                    <a:moveTo>
                      <a:pt x="447986" y="33019"/>
                    </a:moveTo>
                    <a:lnTo>
                      <a:pt x="438581" y="33019"/>
                    </a:lnTo>
                    <a:lnTo>
                      <a:pt x="442480" y="34251"/>
                    </a:lnTo>
                    <a:lnTo>
                      <a:pt x="445985" y="36309"/>
                    </a:lnTo>
                    <a:lnTo>
                      <a:pt x="447986" y="33019"/>
                    </a:lnTo>
                    <a:close/>
                  </a:path>
                  <a:path w="1174114" h="86359">
                    <a:moveTo>
                      <a:pt x="423037" y="1536"/>
                    </a:moveTo>
                    <a:lnTo>
                      <a:pt x="417487" y="5245"/>
                    </a:lnTo>
                    <a:lnTo>
                      <a:pt x="427977" y="21399"/>
                    </a:lnTo>
                    <a:lnTo>
                      <a:pt x="437032" y="21399"/>
                    </a:lnTo>
                    <a:lnTo>
                      <a:pt x="441395" y="14808"/>
                    </a:lnTo>
                    <a:lnTo>
                      <a:pt x="432612" y="14808"/>
                    </a:lnTo>
                    <a:lnTo>
                      <a:pt x="423037" y="1536"/>
                    </a:lnTo>
                    <a:close/>
                  </a:path>
                  <a:path w="1174114" h="86359">
                    <a:moveTo>
                      <a:pt x="442175" y="1536"/>
                    </a:moveTo>
                    <a:lnTo>
                      <a:pt x="432612" y="14808"/>
                    </a:lnTo>
                    <a:lnTo>
                      <a:pt x="441395" y="14808"/>
                    </a:lnTo>
                    <a:lnTo>
                      <a:pt x="447725" y="5245"/>
                    </a:lnTo>
                    <a:lnTo>
                      <a:pt x="442175" y="1536"/>
                    </a:lnTo>
                    <a:close/>
                  </a:path>
                  <a:path w="1174114" h="86359">
                    <a:moveTo>
                      <a:pt x="500938" y="25920"/>
                    </a:moveTo>
                    <a:lnTo>
                      <a:pt x="464934" y="25920"/>
                    </a:lnTo>
                    <a:lnTo>
                      <a:pt x="464934" y="84556"/>
                    </a:lnTo>
                    <a:lnTo>
                      <a:pt x="500938" y="84556"/>
                    </a:lnTo>
                    <a:lnTo>
                      <a:pt x="500938" y="76225"/>
                    </a:lnTo>
                    <a:lnTo>
                      <a:pt x="474294" y="76225"/>
                    </a:lnTo>
                    <a:lnTo>
                      <a:pt x="474294" y="58635"/>
                    </a:lnTo>
                    <a:lnTo>
                      <a:pt x="500938" y="58635"/>
                    </a:lnTo>
                    <a:lnTo>
                      <a:pt x="500938" y="50304"/>
                    </a:lnTo>
                    <a:lnTo>
                      <a:pt x="474294" y="50304"/>
                    </a:lnTo>
                    <a:lnTo>
                      <a:pt x="474294" y="34251"/>
                    </a:lnTo>
                    <a:lnTo>
                      <a:pt x="500938" y="34251"/>
                    </a:lnTo>
                    <a:lnTo>
                      <a:pt x="500938" y="25920"/>
                    </a:lnTo>
                    <a:close/>
                  </a:path>
                  <a:path w="1174114" h="86359">
                    <a:moveTo>
                      <a:pt x="519430" y="70777"/>
                    </a:moveTo>
                    <a:lnTo>
                      <a:pt x="513461" y="77152"/>
                    </a:lnTo>
                    <a:lnTo>
                      <a:pt x="519633" y="83121"/>
                    </a:lnTo>
                    <a:lnTo>
                      <a:pt x="526122" y="85788"/>
                    </a:lnTo>
                    <a:lnTo>
                      <a:pt x="534352" y="85788"/>
                    </a:lnTo>
                    <a:lnTo>
                      <a:pt x="541086" y="84777"/>
                    </a:lnTo>
                    <a:lnTo>
                      <a:pt x="547878" y="81557"/>
                    </a:lnTo>
                    <a:lnTo>
                      <a:pt x="551648" y="77457"/>
                    </a:lnTo>
                    <a:lnTo>
                      <a:pt x="528789" y="77457"/>
                    </a:lnTo>
                    <a:lnTo>
                      <a:pt x="524776" y="75704"/>
                    </a:lnTo>
                    <a:lnTo>
                      <a:pt x="519430" y="70777"/>
                    </a:lnTo>
                    <a:close/>
                  </a:path>
                  <a:path w="1174114" h="86359">
                    <a:moveTo>
                      <a:pt x="542163" y="24688"/>
                    </a:moveTo>
                    <a:lnTo>
                      <a:pt x="524878" y="24688"/>
                    </a:lnTo>
                    <a:lnTo>
                      <a:pt x="516343" y="29933"/>
                    </a:lnTo>
                    <a:lnTo>
                      <a:pt x="516343" y="50914"/>
                    </a:lnTo>
                    <a:lnTo>
                      <a:pt x="523341" y="54317"/>
                    </a:lnTo>
                    <a:lnTo>
                      <a:pt x="537845" y="59347"/>
                    </a:lnTo>
                    <a:lnTo>
                      <a:pt x="545350" y="60998"/>
                    </a:lnTo>
                    <a:lnTo>
                      <a:pt x="545350" y="74675"/>
                    </a:lnTo>
                    <a:lnTo>
                      <a:pt x="539902" y="77457"/>
                    </a:lnTo>
                    <a:lnTo>
                      <a:pt x="551648" y="77457"/>
                    </a:lnTo>
                    <a:lnTo>
                      <a:pt x="553126" y="75849"/>
                    </a:lnTo>
                    <a:lnTo>
                      <a:pt x="555231" y="67373"/>
                    </a:lnTo>
                    <a:lnTo>
                      <a:pt x="555231" y="56476"/>
                    </a:lnTo>
                    <a:lnTo>
                      <a:pt x="547204" y="52870"/>
                    </a:lnTo>
                    <a:lnTo>
                      <a:pt x="532498" y="47929"/>
                    </a:lnTo>
                    <a:lnTo>
                      <a:pt x="525703" y="46393"/>
                    </a:lnTo>
                    <a:lnTo>
                      <a:pt x="525703" y="35699"/>
                    </a:lnTo>
                    <a:lnTo>
                      <a:pt x="529615" y="33019"/>
                    </a:lnTo>
                    <a:lnTo>
                      <a:pt x="550784" y="33019"/>
                    </a:lnTo>
                    <a:lnTo>
                      <a:pt x="552653" y="30556"/>
                    </a:lnTo>
                    <a:lnTo>
                      <a:pt x="547306" y="26847"/>
                    </a:lnTo>
                    <a:lnTo>
                      <a:pt x="542163" y="24688"/>
                    </a:lnTo>
                    <a:close/>
                  </a:path>
                  <a:path w="1174114" h="86359">
                    <a:moveTo>
                      <a:pt x="550784" y="33019"/>
                    </a:moveTo>
                    <a:lnTo>
                      <a:pt x="540308" y="33019"/>
                    </a:lnTo>
                    <a:lnTo>
                      <a:pt x="544220" y="35077"/>
                    </a:lnTo>
                    <a:lnTo>
                      <a:pt x="547509" y="37337"/>
                    </a:lnTo>
                    <a:lnTo>
                      <a:pt x="550784" y="33019"/>
                    </a:lnTo>
                    <a:close/>
                  </a:path>
                  <a:path w="1174114" h="86359">
                    <a:moveTo>
                      <a:pt x="579348" y="25920"/>
                    </a:moveTo>
                    <a:lnTo>
                      <a:pt x="569988" y="25920"/>
                    </a:lnTo>
                    <a:lnTo>
                      <a:pt x="569988" y="84556"/>
                    </a:lnTo>
                    <a:lnTo>
                      <a:pt x="579348" y="84556"/>
                    </a:lnTo>
                    <a:lnTo>
                      <a:pt x="579348" y="67373"/>
                    </a:lnTo>
                    <a:lnTo>
                      <a:pt x="588924" y="56159"/>
                    </a:lnTo>
                    <a:lnTo>
                      <a:pt x="599600" y="56159"/>
                    </a:lnTo>
                    <a:lnTo>
                      <a:pt x="598867" y="54927"/>
                    </a:lnTo>
                    <a:lnTo>
                      <a:pt x="579348" y="54927"/>
                    </a:lnTo>
                    <a:lnTo>
                      <a:pt x="579348" y="25920"/>
                    </a:lnTo>
                    <a:close/>
                  </a:path>
                  <a:path w="1174114" h="86359">
                    <a:moveTo>
                      <a:pt x="599600" y="56159"/>
                    </a:moveTo>
                    <a:lnTo>
                      <a:pt x="588924" y="56159"/>
                    </a:lnTo>
                    <a:lnTo>
                      <a:pt x="605383" y="84556"/>
                    </a:lnTo>
                    <a:lnTo>
                      <a:pt x="616483" y="84556"/>
                    </a:lnTo>
                    <a:lnTo>
                      <a:pt x="599600" y="56159"/>
                    </a:lnTo>
                    <a:close/>
                  </a:path>
                  <a:path w="1174114" h="86359">
                    <a:moveTo>
                      <a:pt x="614743" y="25920"/>
                    </a:moveTo>
                    <a:lnTo>
                      <a:pt x="603427" y="25920"/>
                    </a:lnTo>
                    <a:lnTo>
                      <a:pt x="579348" y="54927"/>
                    </a:lnTo>
                    <a:lnTo>
                      <a:pt x="598867" y="54927"/>
                    </a:lnTo>
                    <a:lnTo>
                      <a:pt x="595198" y="48755"/>
                    </a:lnTo>
                    <a:lnTo>
                      <a:pt x="614743" y="25920"/>
                    </a:lnTo>
                    <a:close/>
                  </a:path>
                  <a:path w="1174114" h="86359">
                    <a:moveTo>
                      <a:pt x="664514" y="25920"/>
                    </a:moveTo>
                    <a:lnTo>
                      <a:pt x="628510" y="25920"/>
                    </a:lnTo>
                    <a:lnTo>
                      <a:pt x="628510" y="84556"/>
                    </a:lnTo>
                    <a:lnTo>
                      <a:pt x="664514" y="84556"/>
                    </a:lnTo>
                    <a:lnTo>
                      <a:pt x="664514" y="76225"/>
                    </a:lnTo>
                    <a:lnTo>
                      <a:pt x="637870" y="76225"/>
                    </a:lnTo>
                    <a:lnTo>
                      <a:pt x="637870" y="58635"/>
                    </a:lnTo>
                    <a:lnTo>
                      <a:pt x="664514" y="58635"/>
                    </a:lnTo>
                    <a:lnTo>
                      <a:pt x="664514" y="50304"/>
                    </a:lnTo>
                    <a:lnTo>
                      <a:pt x="637870" y="50304"/>
                    </a:lnTo>
                    <a:lnTo>
                      <a:pt x="637870" y="34251"/>
                    </a:lnTo>
                    <a:lnTo>
                      <a:pt x="664514" y="34251"/>
                    </a:lnTo>
                    <a:lnTo>
                      <a:pt x="664514" y="25920"/>
                    </a:lnTo>
                    <a:close/>
                  </a:path>
                  <a:path w="1174114" h="86359">
                    <a:moveTo>
                      <a:pt x="653719" y="0"/>
                    </a:moveTo>
                    <a:lnTo>
                      <a:pt x="641057" y="17386"/>
                    </a:lnTo>
                    <a:lnTo>
                      <a:pt x="646722" y="21704"/>
                    </a:lnTo>
                    <a:lnTo>
                      <a:pt x="660501" y="5245"/>
                    </a:lnTo>
                    <a:lnTo>
                      <a:pt x="653719" y="0"/>
                    </a:lnTo>
                    <a:close/>
                  </a:path>
                  <a:path w="1174114" h="86359">
                    <a:moveTo>
                      <a:pt x="722541" y="25920"/>
                    </a:moveTo>
                    <a:lnTo>
                      <a:pt x="709269" y="25920"/>
                    </a:lnTo>
                    <a:lnTo>
                      <a:pt x="709269" y="84556"/>
                    </a:lnTo>
                    <a:lnTo>
                      <a:pt x="718629" y="84556"/>
                    </a:lnTo>
                    <a:lnTo>
                      <a:pt x="718629" y="61201"/>
                    </a:lnTo>
                    <a:lnTo>
                      <a:pt x="737050" y="61201"/>
                    </a:lnTo>
                    <a:lnTo>
                      <a:pt x="736117" y="59969"/>
                    </a:lnTo>
                    <a:lnTo>
                      <a:pt x="744448" y="58013"/>
                    </a:lnTo>
                    <a:lnTo>
                      <a:pt x="748890" y="53073"/>
                    </a:lnTo>
                    <a:lnTo>
                      <a:pt x="718629" y="53073"/>
                    </a:lnTo>
                    <a:lnTo>
                      <a:pt x="718629" y="34048"/>
                    </a:lnTo>
                    <a:lnTo>
                      <a:pt x="747175" y="34048"/>
                    </a:lnTo>
                    <a:lnTo>
                      <a:pt x="743518" y="30022"/>
                    </a:lnTo>
                    <a:lnTo>
                      <a:pt x="734985" y="26915"/>
                    </a:lnTo>
                    <a:lnTo>
                      <a:pt x="722541" y="25920"/>
                    </a:lnTo>
                    <a:close/>
                  </a:path>
                  <a:path w="1174114" h="86359">
                    <a:moveTo>
                      <a:pt x="737050" y="61201"/>
                    </a:moveTo>
                    <a:lnTo>
                      <a:pt x="725525" y="61201"/>
                    </a:lnTo>
                    <a:lnTo>
                      <a:pt x="742899" y="84556"/>
                    </a:lnTo>
                    <a:lnTo>
                      <a:pt x="754735" y="84556"/>
                    </a:lnTo>
                    <a:lnTo>
                      <a:pt x="737050" y="61201"/>
                    </a:lnTo>
                    <a:close/>
                  </a:path>
                  <a:path w="1174114" h="86359">
                    <a:moveTo>
                      <a:pt x="747175" y="34048"/>
                    </a:moveTo>
                    <a:lnTo>
                      <a:pt x="736625" y="34048"/>
                    </a:lnTo>
                    <a:lnTo>
                      <a:pt x="740130" y="36410"/>
                    </a:lnTo>
                    <a:lnTo>
                      <a:pt x="740130" y="50914"/>
                    </a:lnTo>
                    <a:lnTo>
                      <a:pt x="733958" y="53073"/>
                    </a:lnTo>
                    <a:lnTo>
                      <a:pt x="748890" y="53073"/>
                    </a:lnTo>
                    <a:lnTo>
                      <a:pt x="749998" y="51841"/>
                    </a:lnTo>
                    <a:lnTo>
                      <a:pt x="749998" y="43306"/>
                    </a:lnTo>
                    <a:lnTo>
                      <a:pt x="748426" y="35425"/>
                    </a:lnTo>
                    <a:lnTo>
                      <a:pt x="747175" y="34048"/>
                    </a:lnTo>
                    <a:close/>
                  </a:path>
                  <a:path w="1174114" h="86359">
                    <a:moveTo>
                      <a:pt x="803529" y="25920"/>
                    </a:moveTo>
                    <a:lnTo>
                      <a:pt x="767524" y="25920"/>
                    </a:lnTo>
                    <a:lnTo>
                      <a:pt x="767524" y="84556"/>
                    </a:lnTo>
                    <a:lnTo>
                      <a:pt x="803529" y="84556"/>
                    </a:lnTo>
                    <a:lnTo>
                      <a:pt x="803529" y="76225"/>
                    </a:lnTo>
                    <a:lnTo>
                      <a:pt x="776884" y="76225"/>
                    </a:lnTo>
                    <a:lnTo>
                      <a:pt x="776884" y="58635"/>
                    </a:lnTo>
                    <a:lnTo>
                      <a:pt x="803529" y="58635"/>
                    </a:lnTo>
                    <a:lnTo>
                      <a:pt x="803529" y="50304"/>
                    </a:lnTo>
                    <a:lnTo>
                      <a:pt x="776884" y="50304"/>
                    </a:lnTo>
                    <a:lnTo>
                      <a:pt x="776884" y="34251"/>
                    </a:lnTo>
                    <a:lnTo>
                      <a:pt x="803529" y="34251"/>
                    </a:lnTo>
                    <a:lnTo>
                      <a:pt x="803529" y="25920"/>
                    </a:lnTo>
                    <a:close/>
                  </a:path>
                  <a:path w="1174114" h="86359">
                    <a:moveTo>
                      <a:pt x="837844" y="25920"/>
                    </a:moveTo>
                    <a:lnTo>
                      <a:pt x="820966" y="25920"/>
                    </a:lnTo>
                    <a:lnTo>
                      <a:pt x="820966" y="84556"/>
                    </a:lnTo>
                    <a:lnTo>
                      <a:pt x="830338" y="84556"/>
                    </a:lnTo>
                    <a:lnTo>
                      <a:pt x="830338" y="62649"/>
                    </a:lnTo>
                    <a:lnTo>
                      <a:pt x="840930" y="62649"/>
                    </a:lnTo>
                    <a:lnTo>
                      <a:pt x="844321" y="62229"/>
                    </a:lnTo>
                    <a:lnTo>
                      <a:pt x="847407" y="61404"/>
                    </a:lnTo>
                    <a:lnTo>
                      <a:pt x="855738" y="59042"/>
                    </a:lnTo>
                    <a:lnTo>
                      <a:pt x="859896" y="54317"/>
                    </a:lnTo>
                    <a:lnTo>
                      <a:pt x="830338" y="54317"/>
                    </a:lnTo>
                    <a:lnTo>
                      <a:pt x="830338" y="34251"/>
                    </a:lnTo>
                    <a:lnTo>
                      <a:pt x="861707" y="34251"/>
                    </a:lnTo>
                    <a:lnTo>
                      <a:pt x="861707" y="33845"/>
                    </a:lnTo>
                    <a:lnTo>
                      <a:pt x="853579" y="27774"/>
                    </a:lnTo>
                    <a:lnTo>
                      <a:pt x="843495" y="26327"/>
                    </a:lnTo>
                    <a:lnTo>
                      <a:pt x="841032" y="26022"/>
                    </a:lnTo>
                    <a:lnTo>
                      <a:pt x="837844" y="25920"/>
                    </a:lnTo>
                    <a:close/>
                  </a:path>
                  <a:path w="1174114" h="86359">
                    <a:moveTo>
                      <a:pt x="861707" y="34251"/>
                    </a:moveTo>
                    <a:lnTo>
                      <a:pt x="841235" y="34251"/>
                    </a:lnTo>
                    <a:lnTo>
                      <a:pt x="843089" y="34556"/>
                    </a:lnTo>
                    <a:lnTo>
                      <a:pt x="844626" y="35077"/>
                    </a:lnTo>
                    <a:lnTo>
                      <a:pt x="849363" y="36410"/>
                    </a:lnTo>
                    <a:lnTo>
                      <a:pt x="851827" y="39700"/>
                    </a:lnTo>
                    <a:lnTo>
                      <a:pt x="851827" y="48653"/>
                    </a:lnTo>
                    <a:lnTo>
                      <a:pt x="849668" y="51536"/>
                    </a:lnTo>
                    <a:lnTo>
                      <a:pt x="843394" y="54000"/>
                    </a:lnTo>
                    <a:lnTo>
                      <a:pt x="840727" y="54317"/>
                    </a:lnTo>
                    <a:lnTo>
                      <a:pt x="859896" y="54317"/>
                    </a:lnTo>
                    <a:lnTo>
                      <a:pt x="861707" y="52260"/>
                    </a:lnTo>
                    <a:lnTo>
                      <a:pt x="861707" y="34251"/>
                    </a:lnTo>
                    <a:close/>
                  </a:path>
                  <a:path w="1174114" h="86359">
                    <a:moveTo>
                      <a:pt x="883602" y="25920"/>
                    </a:moveTo>
                    <a:lnTo>
                      <a:pt x="874242" y="25920"/>
                    </a:lnTo>
                    <a:lnTo>
                      <a:pt x="874242" y="57086"/>
                    </a:lnTo>
                    <a:lnTo>
                      <a:pt x="875665" y="69382"/>
                    </a:lnTo>
                    <a:lnTo>
                      <a:pt x="880000" y="78381"/>
                    </a:lnTo>
                    <a:lnTo>
                      <a:pt x="887342" y="83907"/>
                    </a:lnTo>
                    <a:lnTo>
                      <a:pt x="897788" y="85788"/>
                    </a:lnTo>
                    <a:lnTo>
                      <a:pt x="908478" y="83907"/>
                    </a:lnTo>
                    <a:lnTo>
                      <a:pt x="915949" y="78381"/>
                    </a:lnTo>
                    <a:lnTo>
                      <a:pt x="916399" y="77457"/>
                    </a:lnTo>
                    <a:lnTo>
                      <a:pt x="888949" y="77457"/>
                    </a:lnTo>
                    <a:lnTo>
                      <a:pt x="883602" y="71183"/>
                    </a:lnTo>
                    <a:lnTo>
                      <a:pt x="883602" y="25920"/>
                    </a:lnTo>
                    <a:close/>
                  </a:path>
                  <a:path w="1174114" h="86359">
                    <a:moveTo>
                      <a:pt x="921766" y="25920"/>
                    </a:moveTo>
                    <a:lnTo>
                      <a:pt x="912406" y="25920"/>
                    </a:lnTo>
                    <a:lnTo>
                      <a:pt x="912406" y="71183"/>
                    </a:lnTo>
                    <a:lnTo>
                      <a:pt x="907046" y="77457"/>
                    </a:lnTo>
                    <a:lnTo>
                      <a:pt x="916399" y="77457"/>
                    </a:lnTo>
                    <a:lnTo>
                      <a:pt x="920334" y="69382"/>
                    </a:lnTo>
                    <a:lnTo>
                      <a:pt x="921766" y="57086"/>
                    </a:lnTo>
                    <a:lnTo>
                      <a:pt x="921766" y="25920"/>
                    </a:lnTo>
                    <a:close/>
                  </a:path>
                  <a:path w="1174114" h="86359">
                    <a:moveTo>
                      <a:pt x="959840" y="25920"/>
                    </a:moveTo>
                    <a:lnTo>
                      <a:pt x="940079" y="25920"/>
                    </a:lnTo>
                    <a:lnTo>
                      <a:pt x="940079" y="84556"/>
                    </a:lnTo>
                    <a:lnTo>
                      <a:pt x="959840" y="84556"/>
                    </a:lnTo>
                    <a:lnTo>
                      <a:pt x="965898" y="84035"/>
                    </a:lnTo>
                    <a:lnTo>
                      <a:pt x="977112" y="79717"/>
                    </a:lnTo>
                    <a:lnTo>
                      <a:pt x="979484" y="76428"/>
                    </a:lnTo>
                    <a:lnTo>
                      <a:pt x="949439" y="76428"/>
                    </a:lnTo>
                    <a:lnTo>
                      <a:pt x="949439" y="58737"/>
                    </a:lnTo>
                    <a:lnTo>
                      <a:pt x="978858" y="58737"/>
                    </a:lnTo>
                    <a:lnTo>
                      <a:pt x="976807" y="56375"/>
                    </a:lnTo>
                    <a:lnTo>
                      <a:pt x="968883" y="54101"/>
                    </a:lnTo>
                    <a:lnTo>
                      <a:pt x="975677" y="51638"/>
                    </a:lnTo>
                    <a:lnTo>
                      <a:pt x="976298" y="50609"/>
                    </a:lnTo>
                    <a:lnTo>
                      <a:pt x="949439" y="50609"/>
                    </a:lnTo>
                    <a:lnTo>
                      <a:pt x="949439" y="34048"/>
                    </a:lnTo>
                    <a:lnTo>
                      <a:pt x="977738" y="34048"/>
                    </a:lnTo>
                    <a:lnTo>
                      <a:pt x="975156" y="30962"/>
                    </a:lnTo>
                    <a:lnTo>
                      <a:pt x="969505" y="28384"/>
                    </a:lnTo>
                    <a:lnTo>
                      <a:pt x="964971" y="26428"/>
                    </a:lnTo>
                    <a:lnTo>
                      <a:pt x="959840" y="25920"/>
                    </a:lnTo>
                    <a:close/>
                  </a:path>
                  <a:path w="1174114" h="86359">
                    <a:moveTo>
                      <a:pt x="978858" y="58737"/>
                    </a:moveTo>
                    <a:lnTo>
                      <a:pt x="966317" y="58737"/>
                    </a:lnTo>
                    <a:lnTo>
                      <a:pt x="970940" y="61925"/>
                    </a:lnTo>
                    <a:lnTo>
                      <a:pt x="970940" y="70777"/>
                    </a:lnTo>
                    <a:lnTo>
                      <a:pt x="969302" y="73444"/>
                    </a:lnTo>
                    <a:lnTo>
                      <a:pt x="966216" y="74777"/>
                    </a:lnTo>
                    <a:lnTo>
                      <a:pt x="963028" y="76225"/>
                    </a:lnTo>
                    <a:lnTo>
                      <a:pt x="958697" y="76428"/>
                    </a:lnTo>
                    <a:lnTo>
                      <a:pt x="979484" y="76428"/>
                    </a:lnTo>
                    <a:lnTo>
                      <a:pt x="980821" y="74574"/>
                    </a:lnTo>
                    <a:lnTo>
                      <a:pt x="980821" y="60998"/>
                    </a:lnTo>
                    <a:lnTo>
                      <a:pt x="978858" y="58737"/>
                    </a:lnTo>
                    <a:close/>
                  </a:path>
                  <a:path w="1174114" h="86359">
                    <a:moveTo>
                      <a:pt x="977738" y="34048"/>
                    </a:moveTo>
                    <a:lnTo>
                      <a:pt x="964260" y="34048"/>
                    </a:lnTo>
                    <a:lnTo>
                      <a:pt x="968984" y="36309"/>
                    </a:lnTo>
                    <a:lnTo>
                      <a:pt x="968984" y="47929"/>
                    </a:lnTo>
                    <a:lnTo>
                      <a:pt x="963739" y="50609"/>
                    </a:lnTo>
                    <a:lnTo>
                      <a:pt x="976298" y="50609"/>
                    </a:lnTo>
                    <a:lnTo>
                      <a:pt x="978344" y="47218"/>
                    </a:lnTo>
                    <a:lnTo>
                      <a:pt x="978344" y="34772"/>
                    </a:lnTo>
                    <a:lnTo>
                      <a:pt x="977738" y="34048"/>
                    </a:lnTo>
                    <a:close/>
                  </a:path>
                  <a:path w="1174114" h="86359">
                    <a:moveTo>
                      <a:pt x="1005979" y="25920"/>
                    </a:moveTo>
                    <a:lnTo>
                      <a:pt x="996619" y="25920"/>
                    </a:lnTo>
                    <a:lnTo>
                      <a:pt x="996619" y="84556"/>
                    </a:lnTo>
                    <a:lnTo>
                      <a:pt x="1031494" y="84556"/>
                    </a:lnTo>
                    <a:lnTo>
                      <a:pt x="1031494" y="76225"/>
                    </a:lnTo>
                    <a:lnTo>
                      <a:pt x="1005979" y="76225"/>
                    </a:lnTo>
                    <a:lnTo>
                      <a:pt x="1005979" y="25920"/>
                    </a:lnTo>
                    <a:close/>
                  </a:path>
                  <a:path w="1174114" h="86359">
                    <a:moveTo>
                      <a:pt x="1052880" y="25920"/>
                    </a:moveTo>
                    <a:lnTo>
                      <a:pt x="1043520" y="25920"/>
                    </a:lnTo>
                    <a:lnTo>
                      <a:pt x="1043520" y="84556"/>
                    </a:lnTo>
                    <a:lnTo>
                      <a:pt x="1052880" y="84556"/>
                    </a:lnTo>
                    <a:lnTo>
                      <a:pt x="1052880" y="25920"/>
                    </a:lnTo>
                    <a:close/>
                  </a:path>
                  <a:path w="1174114" h="86359">
                    <a:moveTo>
                      <a:pt x="1081201" y="25920"/>
                    </a:moveTo>
                    <a:lnTo>
                      <a:pt x="1071841" y="25920"/>
                    </a:lnTo>
                    <a:lnTo>
                      <a:pt x="1071841" y="84556"/>
                    </a:lnTo>
                    <a:lnTo>
                      <a:pt x="1081201" y="84556"/>
                    </a:lnTo>
                    <a:lnTo>
                      <a:pt x="1081201" y="67373"/>
                    </a:lnTo>
                    <a:lnTo>
                      <a:pt x="1090764" y="56159"/>
                    </a:lnTo>
                    <a:lnTo>
                      <a:pt x="1101443" y="56159"/>
                    </a:lnTo>
                    <a:lnTo>
                      <a:pt x="1100710" y="54927"/>
                    </a:lnTo>
                    <a:lnTo>
                      <a:pt x="1081201" y="54927"/>
                    </a:lnTo>
                    <a:lnTo>
                      <a:pt x="1081201" y="25920"/>
                    </a:lnTo>
                    <a:close/>
                  </a:path>
                  <a:path w="1174114" h="86359">
                    <a:moveTo>
                      <a:pt x="1101443" y="56159"/>
                    </a:moveTo>
                    <a:lnTo>
                      <a:pt x="1090764" y="56159"/>
                    </a:lnTo>
                    <a:lnTo>
                      <a:pt x="1107224" y="84556"/>
                    </a:lnTo>
                    <a:lnTo>
                      <a:pt x="1118336" y="84556"/>
                    </a:lnTo>
                    <a:lnTo>
                      <a:pt x="1101443" y="56159"/>
                    </a:lnTo>
                    <a:close/>
                  </a:path>
                  <a:path w="1174114" h="86359">
                    <a:moveTo>
                      <a:pt x="1116584" y="25920"/>
                    </a:moveTo>
                    <a:lnTo>
                      <a:pt x="1105268" y="25920"/>
                    </a:lnTo>
                    <a:lnTo>
                      <a:pt x="1081201" y="54927"/>
                    </a:lnTo>
                    <a:lnTo>
                      <a:pt x="1100710" y="54927"/>
                    </a:lnTo>
                    <a:lnTo>
                      <a:pt x="1097038" y="48755"/>
                    </a:lnTo>
                    <a:lnTo>
                      <a:pt x="1116584" y="25920"/>
                    </a:lnTo>
                    <a:close/>
                  </a:path>
                  <a:path w="1174114" h="86359">
                    <a:moveTo>
                      <a:pt x="1136662" y="25920"/>
                    </a:moveTo>
                    <a:lnTo>
                      <a:pt x="1125143" y="25920"/>
                    </a:lnTo>
                    <a:lnTo>
                      <a:pt x="1144892" y="60591"/>
                    </a:lnTo>
                    <a:lnTo>
                      <a:pt x="1144892" y="84556"/>
                    </a:lnTo>
                    <a:lnTo>
                      <a:pt x="1154252" y="84556"/>
                    </a:lnTo>
                    <a:lnTo>
                      <a:pt x="1154252" y="60274"/>
                    </a:lnTo>
                    <a:lnTo>
                      <a:pt x="1159779" y="50609"/>
                    </a:lnTo>
                    <a:lnTo>
                      <a:pt x="1149731" y="50609"/>
                    </a:lnTo>
                    <a:lnTo>
                      <a:pt x="1136662" y="25920"/>
                    </a:lnTo>
                    <a:close/>
                  </a:path>
                  <a:path w="1174114" h="86359">
                    <a:moveTo>
                      <a:pt x="1173899" y="25920"/>
                    </a:moveTo>
                    <a:lnTo>
                      <a:pt x="1163002" y="25920"/>
                    </a:lnTo>
                    <a:lnTo>
                      <a:pt x="1149934" y="50609"/>
                    </a:lnTo>
                    <a:lnTo>
                      <a:pt x="1159779" y="50609"/>
                    </a:lnTo>
                    <a:lnTo>
                      <a:pt x="1173899" y="25920"/>
                    </a:lnTo>
                    <a:close/>
                  </a:path>
                </a:pathLst>
              </a:custGeom>
              <a:solidFill>
                <a:srgbClr val="3C3C3B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8" name="object 8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097377" y="6853456"/>
                <a:ext cx="1388668" cy="85788"/>
              </a:xfrm>
              <a:prstGeom prst="rect">
                <a:avLst/>
              </a:prstGeom>
            </p:spPr>
          </p:pic>
        </p:grpSp>
        <p:sp>
          <p:nvSpPr>
            <p:cNvPr id="9" name="object 9"/>
            <p:cNvSpPr/>
            <p:nvPr/>
          </p:nvSpPr>
          <p:spPr>
            <a:xfrm>
              <a:off x="1608052" y="6808645"/>
              <a:ext cx="343535" cy="268605"/>
            </a:xfrm>
            <a:custGeom>
              <a:avLst/>
              <a:gdLst/>
              <a:ahLst/>
              <a:cxnLst/>
              <a:rect l="l" t="t" r="r" b="b"/>
              <a:pathLst>
                <a:path w="343535" h="268604">
                  <a:moveTo>
                    <a:pt x="107441" y="61721"/>
                  </a:moveTo>
                  <a:lnTo>
                    <a:pt x="65702" y="69565"/>
                  </a:lnTo>
                  <a:lnTo>
                    <a:pt x="31542" y="91259"/>
                  </a:lnTo>
                  <a:lnTo>
                    <a:pt x="8470" y="124044"/>
                  </a:lnTo>
                  <a:lnTo>
                    <a:pt x="0" y="165163"/>
                  </a:lnTo>
                  <a:lnTo>
                    <a:pt x="8390" y="207970"/>
                  </a:lnTo>
                  <a:lnTo>
                    <a:pt x="31327" y="240568"/>
                  </a:lnTo>
                  <a:lnTo>
                    <a:pt x="65461" y="261323"/>
                  </a:lnTo>
                  <a:lnTo>
                    <a:pt x="107441" y="268604"/>
                  </a:lnTo>
                  <a:lnTo>
                    <a:pt x="123272" y="267395"/>
                  </a:lnTo>
                  <a:lnTo>
                    <a:pt x="138483" y="263856"/>
                  </a:lnTo>
                  <a:lnTo>
                    <a:pt x="152890" y="258119"/>
                  </a:lnTo>
                  <a:lnTo>
                    <a:pt x="166306" y="250316"/>
                  </a:lnTo>
                  <a:lnTo>
                    <a:pt x="161794" y="244030"/>
                  </a:lnTo>
                  <a:lnTo>
                    <a:pt x="107441" y="244030"/>
                  </a:lnTo>
                  <a:lnTo>
                    <a:pt x="75920" y="238538"/>
                  </a:lnTo>
                  <a:lnTo>
                    <a:pt x="51149" y="222813"/>
                  </a:lnTo>
                  <a:lnTo>
                    <a:pt x="34950" y="197980"/>
                  </a:lnTo>
                  <a:lnTo>
                    <a:pt x="29146" y="165163"/>
                  </a:lnTo>
                  <a:lnTo>
                    <a:pt x="35031" y="133552"/>
                  </a:lnTo>
                  <a:lnTo>
                    <a:pt x="51363" y="108584"/>
                  </a:lnTo>
                  <a:lnTo>
                    <a:pt x="76161" y="92190"/>
                  </a:lnTo>
                  <a:lnTo>
                    <a:pt x="107441" y="86296"/>
                  </a:lnTo>
                  <a:lnTo>
                    <a:pt x="155605" y="86296"/>
                  </a:lnTo>
                  <a:lnTo>
                    <a:pt x="161163" y="77152"/>
                  </a:lnTo>
                  <a:lnTo>
                    <a:pt x="148907" y="70642"/>
                  </a:lnTo>
                  <a:lnTo>
                    <a:pt x="135797" y="65793"/>
                  </a:lnTo>
                  <a:lnTo>
                    <a:pt x="121940" y="62766"/>
                  </a:lnTo>
                  <a:lnTo>
                    <a:pt x="107441" y="61721"/>
                  </a:lnTo>
                  <a:close/>
                </a:path>
                <a:path w="343535" h="268604">
                  <a:moveTo>
                    <a:pt x="151739" y="230022"/>
                  </a:moveTo>
                  <a:lnTo>
                    <a:pt x="141119" y="236192"/>
                  </a:lnTo>
                  <a:lnTo>
                    <a:pt x="130220" y="240568"/>
                  </a:lnTo>
                  <a:lnTo>
                    <a:pt x="119026" y="243168"/>
                  </a:lnTo>
                  <a:lnTo>
                    <a:pt x="107441" y="244030"/>
                  </a:lnTo>
                  <a:lnTo>
                    <a:pt x="161794" y="244030"/>
                  </a:lnTo>
                  <a:lnTo>
                    <a:pt x="151739" y="230022"/>
                  </a:lnTo>
                  <a:close/>
                </a:path>
                <a:path w="343535" h="268604">
                  <a:moveTo>
                    <a:pt x="155605" y="86296"/>
                  </a:moveTo>
                  <a:lnTo>
                    <a:pt x="107441" y="86296"/>
                  </a:lnTo>
                  <a:lnTo>
                    <a:pt x="118406" y="87126"/>
                  </a:lnTo>
                  <a:lnTo>
                    <a:pt x="128943" y="89511"/>
                  </a:lnTo>
                  <a:lnTo>
                    <a:pt x="138945" y="93288"/>
                  </a:lnTo>
                  <a:lnTo>
                    <a:pt x="148310" y="98297"/>
                  </a:lnTo>
                  <a:lnTo>
                    <a:pt x="155605" y="86296"/>
                  </a:lnTo>
                  <a:close/>
                </a:path>
                <a:path w="343535" h="268604">
                  <a:moveTo>
                    <a:pt x="75145" y="0"/>
                  </a:moveTo>
                  <a:lnTo>
                    <a:pt x="59436" y="12001"/>
                  </a:lnTo>
                  <a:lnTo>
                    <a:pt x="90004" y="50291"/>
                  </a:lnTo>
                  <a:lnTo>
                    <a:pt x="117157" y="50291"/>
                  </a:lnTo>
                  <a:lnTo>
                    <a:pt x="131231" y="33146"/>
                  </a:lnTo>
                  <a:lnTo>
                    <a:pt x="104292" y="33146"/>
                  </a:lnTo>
                  <a:lnTo>
                    <a:pt x="75145" y="0"/>
                  </a:lnTo>
                  <a:close/>
                </a:path>
                <a:path w="343535" h="268604">
                  <a:moveTo>
                    <a:pt x="133159" y="0"/>
                  </a:moveTo>
                  <a:lnTo>
                    <a:pt x="104292" y="33146"/>
                  </a:lnTo>
                  <a:lnTo>
                    <a:pt x="131231" y="33146"/>
                  </a:lnTo>
                  <a:lnTo>
                    <a:pt x="148590" y="12001"/>
                  </a:lnTo>
                  <a:lnTo>
                    <a:pt x="133159" y="0"/>
                  </a:lnTo>
                  <a:close/>
                </a:path>
                <a:path w="343535" h="268604">
                  <a:moveTo>
                    <a:pt x="260604" y="65150"/>
                  </a:moveTo>
                  <a:lnTo>
                    <a:pt x="201168" y="65150"/>
                  </a:lnTo>
                  <a:lnTo>
                    <a:pt x="201168" y="265175"/>
                  </a:lnTo>
                  <a:lnTo>
                    <a:pt x="228600" y="265175"/>
                  </a:lnTo>
                  <a:lnTo>
                    <a:pt x="228600" y="180593"/>
                  </a:lnTo>
                  <a:lnTo>
                    <a:pt x="281295" y="180593"/>
                  </a:lnTo>
                  <a:lnTo>
                    <a:pt x="280034" y="178879"/>
                  </a:lnTo>
                  <a:lnTo>
                    <a:pt x="298036" y="172695"/>
                  </a:lnTo>
                  <a:lnTo>
                    <a:pt x="313678" y="161555"/>
                  </a:lnTo>
                  <a:lnTo>
                    <a:pt x="317369" y="156019"/>
                  </a:lnTo>
                  <a:lnTo>
                    <a:pt x="228600" y="156019"/>
                  </a:lnTo>
                  <a:lnTo>
                    <a:pt x="228600" y="89725"/>
                  </a:lnTo>
                  <a:lnTo>
                    <a:pt x="316652" y="89725"/>
                  </a:lnTo>
                  <a:lnTo>
                    <a:pt x="306211" y="78330"/>
                  </a:lnTo>
                  <a:lnTo>
                    <a:pt x="284170" y="68298"/>
                  </a:lnTo>
                  <a:lnTo>
                    <a:pt x="260604" y="65150"/>
                  </a:lnTo>
                  <a:close/>
                </a:path>
                <a:path w="343535" h="268604">
                  <a:moveTo>
                    <a:pt x="281295" y="180593"/>
                  </a:moveTo>
                  <a:lnTo>
                    <a:pt x="249173" y="180593"/>
                  </a:lnTo>
                  <a:lnTo>
                    <a:pt x="309181" y="265175"/>
                  </a:lnTo>
                  <a:lnTo>
                    <a:pt x="343471" y="265175"/>
                  </a:lnTo>
                  <a:lnTo>
                    <a:pt x="281295" y="180593"/>
                  </a:lnTo>
                  <a:close/>
                </a:path>
                <a:path w="343535" h="268604">
                  <a:moveTo>
                    <a:pt x="316652" y="89725"/>
                  </a:moveTo>
                  <a:lnTo>
                    <a:pt x="259168" y="89725"/>
                  </a:lnTo>
                  <a:lnTo>
                    <a:pt x="275758" y="92140"/>
                  </a:lnTo>
                  <a:lnTo>
                    <a:pt x="288567" y="98974"/>
                  </a:lnTo>
                  <a:lnTo>
                    <a:pt x="296821" y="109613"/>
                  </a:lnTo>
                  <a:lnTo>
                    <a:pt x="299745" y="123443"/>
                  </a:lnTo>
                  <a:lnTo>
                    <a:pt x="296250" y="138177"/>
                  </a:lnTo>
                  <a:lnTo>
                    <a:pt x="286567" y="148304"/>
                  </a:lnTo>
                  <a:lnTo>
                    <a:pt x="271900" y="154144"/>
                  </a:lnTo>
                  <a:lnTo>
                    <a:pt x="253453" y="156019"/>
                  </a:lnTo>
                  <a:lnTo>
                    <a:pt x="317369" y="156019"/>
                  </a:lnTo>
                  <a:lnTo>
                    <a:pt x="324713" y="145002"/>
                  </a:lnTo>
                  <a:lnTo>
                    <a:pt x="328891" y="122580"/>
                  </a:lnTo>
                  <a:lnTo>
                    <a:pt x="322520" y="96129"/>
                  </a:lnTo>
                  <a:lnTo>
                    <a:pt x="316652" y="89725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6993" y="6873795"/>
              <a:ext cx="539750" cy="200025"/>
            </a:xfrm>
            <a:custGeom>
              <a:avLst/>
              <a:gdLst/>
              <a:ahLst/>
              <a:cxnLst/>
              <a:rect l="l" t="t" r="r" b="b"/>
              <a:pathLst>
                <a:path w="539750" h="200025">
                  <a:moveTo>
                    <a:pt x="101447" y="0"/>
                  </a:moveTo>
                  <a:lnTo>
                    <a:pt x="77444" y="0"/>
                  </a:lnTo>
                  <a:lnTo>
                    <a:pt x="0" y="200024"/>
                  </a:lnTo>
                  <a:lnTo>
                    <a:pt x="30010" y="200024"/>
                  </a:lnTo>
                  <a:lnTo>
                    <a:pt x="45440" y="157441"/>
                  </a:lnTo>
                  <a:lnTo>
                    <a:pt x="161725" y="157441"/>
                  </a:lnTo>
                  <a:lnTo>
                    <a:pt x="152316" y="132867"/>
                  </a:lnTo>
                  <a:lnTo>
                    <a:pt x="54584" y="132867"/>
                  </a:lnTo>
                  <a:lnTo>
                    <a:pt x="88023" y="41719"/>
                  </a:lnTo>
                  <a:lnTo>
                    <a:pt x="117420" y="41719"/>
                  </a:lnTo>
                  <a:lnTo>
                    <a:pt x="101447" y="0"/>
                  </a:lnTo>
                  <a:close/>
                </a:path>
                <a:path w="539750" h="200025">
                  <a:moveTo>
                    <a:pt x="161725" y="157441"/>
                  </a:moveTo>
                  <a:lnTo>
                    <a:pt x="130594" y="157441"/>
                  </a:lnTo>
                  <a:lnTo>
                    <a:pt x="146316" y="200024"/>
                  </a:lnTo>
                  <a:lnTo>
                    <a:pt x="178028" y="200024"/>
                  </a:lnTo>
                  <a:lnTo>
                    <a:pt x="161725" y="157441"/>
                  </a:lnTo>
                  <a:close/>
                </a:path>
                <a:path w="539750" h="200025">
                  <a:moveTo>
                    <a:pt x="117420" y="41719"/>
                  </a:moveTo>
                  <a:lnTo>
                    <a:pt x="88303" y="41719"/>
                  </a:lnTo>
                  <a:lnTo>
                    <a:pt x="121742" y="132867"/>
                  </a:lnTo>
                  <a:lnTo>
                    <a:pt x="152316" y="132867"/>
                  </a:lnTo>
                  <a:lnTo>
                    <a:pt x="117420" y="41719"/>
                  </a:lnTo>
                  <a:close/>
                </a:path>
                <a:path w="539750" h="200025">
                  <a:moveTo>
                    <a:pt x="334327" y="0"/>
                  </a:moveTo>
                  <a:lnTo>
                    <a:pt x="204597" y="0"/>
                  </a:lnTo>
                  <a:lnTo>
                    <a:pt x="204597" y="24574"/>
                  </a:lnTo>
                  <a:lnTo>
                    <a:pt x="296900" y="24574"/>
                  </a:lnTo>
                  <a:lnTo>
                    <a:pt x="202323" y="185445"/>
                  </a:lnTo>
                  <a:lnTo>
                    <a:pt x="202323" y="200024"/>
                  </a:lnTo>
                  <a:lnTo>
                    <a:pt x="341477" y="200024"/>
                  </a:lnTo>
                  <a:lnTo>
                    <a:pt x="341477" y="175450"/>
                  </a:lnTo>
                  <a:lnTo>
                    <a:pt x="240322" y="175450"/>
                  </a:lnTo>
                  <a:lnTo>
                    <a:pt x="334327" y="14858"/>
                  </a:lnTo>
                  <a:lnTo>
                    <a:pt x="334327" y="0"/>
                  </a:lnTo>
                  <a:close/>
                </a:path>
                <a:path w="539750" h="200025">
                  <a:moveTo>
                    <a:pt x="393192" y="0"/>
                  </a:moveTo>
                  <a:lnTo>
                    <a:pt x="361480" y="0"/>
                  </a:lnTo>
                  <a:lnTo>
                    <a:pt x="438061" y="200024"/>
                  </a:lnTo>
                  <a:lnTo>
                    <a:pt x="462064" y="200024"/>
                  </a:lnTo>
                  <a:lnTo>
                    <a:pt x="478214" y="158305"/>
                  </a:lnTo>
                  <a:lnTo>
                    <a:pt x="451205" y="158305"/>
                  </a:lnTo>
                  <a:lnTo>
                    <a:pt x="393192" y="0"/>
                  </a:lnTo>
                  <a:close/>
                </a:path>
                <a:path w="539750" h="200025">
                  <a:moveTo>
                    <a:pt x="539496" y="0"/>
                  </a:moveTo>
                  <a:lnTo>
                    <a:pt x="509498" y="0"/>
                  </a:lnTo>
                  <a:lnTo>
                    <a:pt x="451484" y="158305"/>
                  </a:lnTo>
                  <a:lnTo>
                    <a:pt x="478214" y="158305"/>
                  </a:lnTo>
                  <a:lnTo>
                    <a:pt x="539496" y="0"/>
                  </a:lnTo>
                  <a:close/>
                </a:path>
              </a:pathLst>
            </a:custGeom>
            <a:solidFill>
              <a:srgbClr val="3C3C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17362" y="6854142"/>
              <a:ext cx="1578152" cy="84861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0" y="7334999"/>
            <a:ext cx="10692130" cy="225425"/>
          </a:xfrm>
          <a:custGeom>
            <a:avLst/>
            <a:gdLst/>
            <a:ahLst/>
            <a:cxnLst/>
            <a:rect l="l" t="t" r="r" b="b"/>
            <a:pathLst>
              <a:path w="10692130" h="225425">
                <a:moveTo>
                  <a:pt x="10692003" y="0"/>
                </a:moveTo>
                <a:lnTo>
                  <a:pt x="0" y="0"/>
                </a:lnTo>
                <a:lnTo>
                  <a:pt x="0" y="225005"/>
                </a:lnTo>
                <a:lnTo>
                  <a:pt x="10692003" y="225005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2"/>
            <a:ext cx="10692130" cy="252095"/>
          </a:xfrm>
          <a:custGeom>
            <a:avLst/>
            <a:gdLst/>
            <a:ahLst/>
            <a:cxnLst/>
            <a:rect l="l" t="t" r="r" b="b"/>
            <a:pathLst>
              <a:path w="10692130" h="252095">
                <a:moveTo>
                  <a:pt x="10692003" y="0"/>
                </a:moveTo>
                <a:lnTo>
                  <a:pt x="0" y="0"/>
                </a:lnTo>
                <a:lnTo>
                  <a:pt x="0" y="251993"/>
                </a:lnTo>
                <a:lnTo>
                  <a:pt x="10692003" y="251993"/>
                </a:lnTo>
                <a:lnTo>
                  <a:pt x="10692003" y="0"/>
                </a:lnTo>
                <a:close/>
              </a:path>
            </a:pathLst>
          </a:custGeom>
          <a:solidFill>
            <a:srgbClr val="BAE1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6606005"/>
            <a:ext cx="10692130" cy="12700"/>
          </a:xfrm>
          <a:custGeom>
            <a:avLst/>
            <a:gdLst/>
            <a:ahLst/>
            <a:cxnLst/>
            <a:rect l="l" t="t" r="r" b="b"/>
            <a:pathLst>
              <a:path w="10692130" h="12700">
                <a:moveTo>
                  <a:pt x="0" y="0"/>
                </a:moveTo>
                <a:lnTo>
                  <a:pt x="0" y="12700"/>
                </a:lnTo>
                <a:lnTo>
                  <a:pt x="10692003" y="12700"/>
                </a:lnTo>
                <a:lnTo>
                  <a:pt x="10692003" y="0"/>
                </a:lnTo>
                <a:lnTo>
                  <a:pt x="0" y="0"/>
                </a:lnTo>
                <a:close/>
              </a:path>
            </a:pathLst>
          </a:custGeom>
          <a:solidFill>
            <a:srgbClr val="C1E2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5"/>
          <p:cNvSpPr txBox="1"/>
          <p:nvPr/>
        </p:nvSpPr>
        <p:spPr>
          <a:xfrm>
            <a:off x="386992" y="521560"/>
            <a:ext cx="8922108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2800" dirty="0"/>
              <a:t> Změna příjemce</a:t>
            </a:r>
            <a:endParaRPr lang="cs-CZ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86992" y="1913213"/>
            <a:ext cx="9303108" cy="393652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Pokud ve výjimečných případech nastane taková změna okolností týkajících se řešení projektu, že nebude možné pokračovat v řešení a dosažení odpovídajících výsledků  projektu příjemcem, je možné, aby  stávající příjemce, nový uchazeč a řešitel projektu požádali společně o změnu příjemce. 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Změnou příjemce nesmí dojít ke změně obsahu řešeného projektu dle smlouvy, resp. rozhodnutí o poskytnutí dotace na podporu projektu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Žádost následně projde schvalovacím procesem, při kterém nový uchazeč musí prokázat splnění veškerých zákonných požadavků kladených na způsobilost uchazeče v rámci veřejné soutěže a že je rovněž schopen zajistit řešiteli a členům jeho týmu adekvátní institucionální a technické zázemí pro řešení projektu.</a:t>
            </a: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Jestliže poskytovatel vyhoví žádosti, nový uchazeč vstoupí do právního postavení stávajícího příjemce na základě postoupení smlouvy o poskytnutí účelové podpory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976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1074</TotalTime>
  <Words>536</Words>
  <Application>Microsoft Office PowerPoint</Application>
  <PresentationFormat>Vlastní</PresentationFormat>
  <Paragraphs>65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Office Theme</vt:lpstr>
      <vt:lpstr>             VES 2025 – změny ZD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Buňky se vytrácí z těla – název prezentace</dc:title>
  <dc:creator>Reichová Ivana JUDr.</dc:creator>
  <cp:lastModifiedBy>ucebna</cp:lastModifiedBy>
  <cp:revision>25</cp:revision>
  <cp:lastPrinted>2024-05-20T12:59:19Z</cp:lastPrinted>
  <dcterms:created xsi:type="dcterms:W3CDTF">2023-05-16T10:26:40Z</dcterms:created>
  <dcterms:modified xsi:type="dcterms:W3CDTF">2024-05-21T09:00:43Z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2023-05-16T00:00:00Z</vt:filetime>
  </property>
  <property fmtid="{D5CDD505-2E9C-101B-9397-08002B2CF9AE}" pid="3" name="Creator">
    <vt:lpwstr>Adobe InDesign 18.2 (Windows)</vt:lpwstr>
  </property>
  <property fmtid="{D5CDD505-2E9C-101B-9397-08002B2CF9AE}" pid="4" name="LastSaved">
    <vt:filetime>2023-05-16T00:00:00Z</vt:filetime>
  </property>
  <property fmtid="{D5CDD505-2E9C-101B-9397-08002B2CF9AE}" pid="5" name="Producer">
    <vt:lpwstr>Adobe PDF Library 17.0</vt:lpwstr>
  </property>
</Properties>
</file>